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27"/>
  </p:notesMasterIdLst>
  <p:handoutMasterIdLst>
    <p:handoutMasterId r:id="rId28"/>
  </p:handoutMasterIdLst>
  <p:sldIdLst>
    <p:sldId id="294" r:id="rId5"/>
    <p:sldId id="295" r:id="rId6"/>
    <p:sldId id="369" r:id="rId7"/>
    <p:sldId id="353" r:id="rId8"/>
    <p:sldId id="368" r:id="rId9"/>
    <p:sldId id="354" r:id="rId10"/>
    <p:sldId id="370" r:id="rId11"/>
    <p:sldId id="366" r:id="rId12"/>
    <p:sldId id="358" r:id="rId13"/>
    <p:sldId id="371" r:id="rId14"/>
    <p:sldId id="363" r:id="rId15"/>
    <p:sldId id="365" r:id="rId16"/>
    <p:sldId id="361" r:id="rId17"/>
    <p:sldId id="359" r:id="rId18"/>
    <p:sldId id="372" r:id="rId19"/>
    <p:sldId id="373" r:id="rId20"/>
    <p:sldId id="364" r:id="rId21"/>
    <p:sldId id="362" r:id="rId22"/>
    <p:sldId id="375" r:id="rId23"/>
    <p:sldId id="376" r:id="rId24"/>
    <p:sldId id="357" r:id="rId25"/>
    <p:sldId id="35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örig Anne" initials="DA" lastIdx="5" clrIdx="0">
    <p:extLst>
      <p:ext uri="{19B8F6BF-5375-455C-9EA6-DF929625EA0E}">
        <p15:presenceInfo xmlns:p15="http://schemas.microsoft.com/office/powerpoint/2012/main" userId="S::anne.dorig@hes-so.ch::b94af902-62c2-4925-b4c4-8ea4a10be4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81"/>
    <a:srgbClr val="005F9C"/>
    <a:srgbClr val="00609C"/>
    <a:srgbClr val="FFC000"/>
    <a:srgbClr val="30E845"/>
    <a:srgbClr val="407084"/>
    <a:srgbClr val="F3C300"/>
    <a:srgbClr val="009A64"/>
    <a:srgbClr val="958A82"/>
    <a:srgbClr val="7A26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7A7D8-39F3-4986-8FAB-53ACE097A214}" v="19" dt="2024-03-11T14:46:08.578"/>
    <p1510:client id="{866D7A95-D6BC-4432-91D2-31F39C8C74DA}" v="92" dt="2024-03-11T14:30:04.18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124"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rio12" userId="S::laura.rio12_hotmail.com#ext#@hessoit.onmicrosoft.com::f914647f-7a78-423c-ab0d-e701727a9aa4" providerId="AD" clId="Web-{0497A7D8-39F3-4986-8FAB-53ACE097A214}"/>
    <pc:docChg chg="modSld">
      <pc:chgData name="laura.rio12" userId="S::laura.rio12_hotmail.com#ext#@hessoit.onmicrosoft.com::f914647f-7a78-423c-ab0d-e701727a9aa4" providerId="AD" clId="Web-{0497A7D8-39F3-4986-8FAB-53ACE097A214}" dt="2024-03-11T14:46:06.250" v="10" actId="20577"/>
      <pc:docMkLst>
        <pc:docMk/>
      </pc:docMkLst>
      <pc:sldChg chg="modSp">
        <pc:chgData name="laura.rio12" userId="S::laura.rio12_hotmail.com#ext#@hessoit.onmicrosoft.com::f914647f-7a78-423c-ab0d-e701727a9aa4" providerId="AD" clId="Web-{0497A7D8-39F3-4986-8FAB-53ACE097A214}" dt="2024-03-11T14:46:06.250" v="10" actId="20577"/>
        <pc:sldMkLst>
          <pc:docMk/>
          <pc:sldMk cId="362364135" sldId="356"/>
        </pc:sldMkLst>
        <pc:spChg chg="mod">
          <ac:chgData name="laura.rio12" userId="S::laura.rio12_hotmail.com#ext#@hessoit.onmicrosoft.com::f914647f-7a78-423c-ab0d-e701727a9aa4" providerId="AD" clId="Web-{0497A7D8-39F3-4986-8FAB-53ACE097A214}" dt="2024-03-11T14:46:06.250" v="10" actId="20577"/>
          <ac:spMkLst>
            <pc:docMk/>
            <pc:sldMk cId="362364135" sldId="356"/>
            <ac:spMk id="2" creationId="{B7793FC2-72E4-FE0E-5D76-B0A6CF17B367}"/>
          </ac:spMkLst>
        </pc:spChg>
      </pc:sldChg>
    </pc:docChg>
  </pc:docChgLst>
  <pc:docChgLst>
    <pc:chgData name="Rio Laura" userId="fd5624c9-5eab-4fcc-bd19-2da37e336d2c" providerId="ADAL" clId="{866D7A95-D6BC-4432-91D2-31F39C8C74DA}"/>
    <pc:docChg chg="undo redo custSel addSld delSld modSld sldOrd">
      <pc:chgData name="Rio Laura" userId="fd5624c9-5eab-4fcc-bd19-2da37e336d2c" providerId="ADAL" clId="{866D7A95-D6BC-4432-91D2-31F39C8C74DA}" dt="2024-03-11T14:30:13.339" v="2801" actId="47"/>
      <pc:docMkLst>
        <pc:docMk/>
      </pc:docMkLst>
      <pc:sldChg chg="modSp add del mod">
        <pc:chgData name="Rio Laura" userId="fd5624c9-5eab-4fcc-bd19-2da37e336d2c" providerId="ADAL" clId="{866D7A95-D6BC-4432-91D2-31F39C8C74DA}" dt="2024-02-29T11:38:45.014" v="145" actId="47"/>
        <pc:sldMkLst>
          <pc:docMk/>
          <pc:sldMk cId="1097429525" sldId="259"/>
        </pc:sldMkLst>
        <pc:spChg chg="mod">
          <ac:chgData name="Rio Laura" userId="fd5624c9-5eab-4fcc-bd19-2da37e336d2c" providerId="ADAL" clId="{866D7A95-D6BC-4432-91D2-31F39C8C74DA}" dt="2024-02-29T11:37:41.033" v="141" actId="21"/>
          <ac:spMkLst>
            <pc:docMk/>
            <pc:sldMk cId="1097429525" sldId="259"/>
            <ac:spMk id="2" creationId="{7C7CD390-3094-458E-7F29-0C8F26CAEBA0}"/>
          </ac:spMkLst>
        </pc:spChg>
      </pc:sldChg>
      <pc:sldChg chg="delSp modSp add del mod">
        <pc:chgData name="Rio Laura" userId="fd5624c9-5eab-4fcc-bd19-2da37e336d2c" providerId="ADAL" clId="{866D7A95-D6BC-4432-91D2-31F39C8C74DA}" dt="2024-02-29T11:53:09.089" v="313" actId="47"/>
        <pc:sldMkLst>
          <pc:docMk/>
          <pc:sldMk cId="912064311" sldId="265"/>
        </pc:sldMkLst>
        <pc:spChg chg="mod">
          <ac:chgData name="Rio Laura" userId="fd5624c9-5eab-4fcc-bd19-2da37e336d2c" providerId="ADAL" clId="{866D7A95-D6BC-4432-91D2-31F39C8C74DA}" dt="2024-02-29T11:50:23.867" v="292" actId="21"/>
          <ac:spMkLst>
            <pc:docMk/>
            <pc:sldMk cId="912064311" sldId="265"/>
            <ac:spMk id="2" creationId="{224BA8D1-0568-3751-9EA6-9E46DAD9AADF}"/>
          </ac:spMkLst>
        </pc:spChg>
        <pc:spChg chg="del">
          <ac:chgData name="Rio Laura" userId="fd5624c9-5eab-4fcc-bd19-2da37e336d2c" providerId="ADAL" clId="{866D7A95-D6BC-4432-91D2-31F39C8C74DA}" dt="2024-02-29T11:52:57.450" v="310" actId="21"/>
          <ac:spMkLst>
            <pc:docMk/>
            <pc:sldMk cId="912064311" sldId="265"/>
            <ac:spMk id="6" creationId="{CE66DAB5-A068-5243-351A-1B4B4B041885}"/>
          </ac:spMkLst>
        </pc:spChg>
        <pc:spChg chg="del">
          <ac:chgData name="Rio Laura" userId="fd5624c9-5eab-4fcc-bd19-2da37e336d2c" providerId="ADAL" clId="{866D7A95-D6BC-4432-91D2-31F39C8C74DA}" dt="2024-02-29T11:51:43.255" v="304" actId="21"/>
          <ac:spMkLst>
            <pc:docMk/>
            <pc:sldMk cId="912064311" sldId="265"/>
            <ac:spMk id="9" creationId="{69F88DA3-761A-C593-0BEB-7FB19A4DAAAA}"/>
          </ac:spMkLst>
        </pc:spChg>
        <pc:spChg chg="del">
          <ac:chgData name="Rio Laura" userId="fd5624c9-5eab-4fcc-bd19-2da37e336d2c" providerId="ADAL" clId="{866D7A95-D6BC-4432-91D2-31F39C8C74DA}" dt="2024-02-29T11:51:43.255" v="304" actId="21"/>
          <ac:spMkLst>
            <pc:docMk/>
            <pc:sldMk cId="912064311" sldId="265"/>
            <ac:spMk id="11" creationId="{AF08EF30-4471-2076-56E6-C97A67A79D1C}"/>
          </ac:spMkLst>
        </pc:spChg>
        <pc:spChg chg="del">
          <ac:chgData name="Rio Laura" userId="fd5624c9-5eab-4fcc-bd19-2da37e336d2c" providerId="ADAL" clId="{866D7A95-D6BC-4432-91D2-31F39C8C74DA}" dt="2024-02-29T11:51:43.255" v="304" actId="21"/>
          <ac:spMkLst>
            <pc:docMk/>
            <pc:sldMk cId="912064311" sldId="265"/>
            <ac:spMk id="14" creationId="{96560FEE-FDA9-5A79-65E5-E1E2CDCCA788}"/>
          </ac:spMkLst>
        </pc:spChg>
      </pc:sldChg>
      <pc:sldChg chg="addSp delSp modSp del mod">
        <pc:chgData name="Rio Laura" userId="fd5624c9-5eab-4fcc-bd19-2da37e336d2c" providerId="ADAL" clId="{866D7A95-D6BC-4432-91D2-31F39C8C74DA}" dt="2024-03-11T14:30:12.531" v="2800" actId="47"/>
        <pc:sldMkLst>
          <pc:docMk/>
          <pc:sldMk cId="1854831295" sldId="270"/>
        </pc:sldMkLst>
        <pc:spChg chg="add del mod">
          <ac:chgData name="Rio Laura" userId="fd5624c9-5eab-4fcc-bd19-2da37e336d2c" providerId="ADAL" clId="{866D7A95-D6BC-4432-91D2-31F39C8C74DA}" dt="2024-02-29T12:00:41.541" v="341" actId="478"/>
          <ac:spMkLst>
            <pc:docMk/>
            <pc:sldMk cId="1854831295" sldId="270"/>
            <ac:spMk id="2" creationId="{5D37BC53-5E40-CD69-A0A3-4F1414210F5C}"/>
          </ac:spMkLst>
        </pc:spChg>
      </pc:sldChg>
      <pc:sldChg chg="addSp delSp modSp mod">
        <pc:chgData name="Rio Laura" userId="fd5624c9-5eab-4fcc-bd19-2da37e336d2c" providerId="ADAL" clId="{866D7A95-D6BC-4432-91D2-31F39C8C74DA}" dt="2024-03-01T09:23:14.996" v="2697" actId="20577"/>
        <pc:sldMkLst>
          <pc:docMk/>
          <pc:sldMk cId="194710441" sldId="294"/>
        </pc:sldMkLst>
        <pc:spChg chg="mod">
          <ac:chgData name="Rio Laura" userId="fd5624c9-5eab-4fcc-bd19-2da37e336d2c" providerId="ADAL" clId="{866D7A95-D6BC-4432-91D2-31F39C8C74DA}" dt="2024-03-01T09:23:14.996" v="2697" actId="20577"/>
          <ac:spMkLst>
            <pc:docMk/>
            <pc:sldMk cId="194710441" sldId="294"/>
            <ac:spMk id="3" creationId="{03B945A7-909E-E04A-8124-36AC9EB0F0CC}"/>
          </ac:spMkLst>
        </pc:spChg>
        <pc:spChg chg="add del mod">
          <ac:chgData name="Rio Laura" userId="fd5624c9-5eab-4fcc-bd19-2da37e336d2c" providerId="ADAL" clId="{866D7A95-D6BC-4432-91D2-31F39C8C74DA}" dt="2024-02-29T11:08:01.213" v="1" actId="478"/>
          <ac:spMkLst>
            <pc:docMk/>
            <pc:sldMk cId="194710441" sldId="294"/>
            <ac:spMk id="9" creationId="{DECEEE60-96D3-85DE-24F1-136133DEBCD1}"/>
          </ac:spMkLst>
        </pc:spChg>
        <pc:spChg chg="add del mod">
          <ac:chgData name="Rio Laura" userId="fd5624c9-5eab-4fcc-bd19-2da37e336d2c" providerId="ADAL" clId="{866D7A95-D6BC-4432-91D2-31F39C8C74DA}" dt="2024-02-29T11:08:28.968" v="4" actId="478"/>
          <ac:spMkLst>
            <pc:docMk/>
            <pc:sldMk cId="194710441" sldId="294"/>
            <ac:spMk id="12" creationId="{A96C1DEC-A41B-D6EA-2004-8B7CBE829044}"/>
          </ac:spMkLst>
        </pc:spChg>
        <pc:spChg chg="add mod">
          <ac:chgData name="Rio Laura" userId="fd5624c9-5eab-4fcc-bd19-2da37e336d2c" providerId="ADAL" clId="{866D7A95-D6BC-4432-91D2-31F39C8C74DA}" dt="2024-02-29T11:09:04.402" v="5" actId="14826"/>
          <ac:spMkLst>
            <pc:docMk/>
            <pc:sldMk cId="194710441" sldId="294"/>
            <ac:spMk id="13" creationId="{A1CFBF8D-3FC7-C391-73FD-172759666336}"/>
          </ac:spMkLst>
        </pc:spChg>
        <pc:picChg chg="add del mod ord">
          <ac:chgData name="Rio Laura" userId="fd5624c9-5eab-4fcc-bd19-2da37e336d2c" providerId="ADAL" clId="{866D7A95-D6BC-4432-91D2-31F39C8C74DA}" dt="2024-02-29T11:09:04.402" v="5" actId="14826"/>
          <ac:picMkLst>
            <pc:docMk/>
            <pc:sldMk cId="194710441" sldId="294"/>
            <ac:picMk id="10" creationId="{EC01EBED-7C46-3544-8699-D15A425E67C3}"/>
          </ac:picMkLst>
        </pc:picChg>
      </pc:sldChg>
      <pc:sldChg chg="addSp modSp mod">
        <pc:chgData name="Rio Laura" userId="fd5624c9-5eab-4fcc-bd19-2da37e336d2c" providerId="ADAL" clId="{866D7A95-D6BC-4432-91D2-31F39C8C74DA}" dt="2024-03-01T09:24:25.434" v="2756" actId="20577"/>
        <pc:sldMkLst>
          <pc:docMk/>
          <pc:sldMk cId="2085362753" sldId="295"/>
        </pc:sldMkLst>
        <pc:spChg chg="add mod">
          <ac:chgData name="Rio Laura" userId="fd5624c9-5eab-4fcc-bd19-2da37e336d2c" providerId="ADAL" clId="{866D7A95-D6BC-4432-91D2-31F39C8C74DA}" dt="2024-02-29T11:46:46.278" v="255" actId="14826"/>
          <ac:spMkLst>
            <pc:docMk/>
            <pc:sldMk cId="2085362753" sldId="295"/>
            <ac:spMk id="2" creationId="{8CCF9143-0035-2AD5-B558-6AE7AB7854BA}"/>
          </ac:spMkLst>
        </pc:spChg>
        <pc:spChg chg="mod">
          <ac:chgData name="Rio Laura" userId="fd5624c9-5eab-4fcc-bd19-2da37e336d2c" providerId="ADAL" clId="{866D7A95-D6BC-4432-91D2-31F39C8C74DA}" dt="2024-03-01T09:24:25.434" v="2756" actId="20577"/>
          <ac:spMkLst>
            <pc:docMk/>
            <pc:sldMk cId="2085362753" sldId="295"/>
            <ac:spMk id="3" creationId="{1A4EC200-DD18-8144-877B-AEF405A654D4}"/>
          </ac:spMkLst>
        </pc:spChg>
        <pc:spChg chg="mod">
          <ac:chgData name="Rio Laura" userId="fd5624c9-5eab-4fcc-bd19-2da37e336d2c" providerId="ADAL" clId="{866D7A95-D6BC-4432-91D2-31F39C8C74DA}" dt="2024-02-29T11:43:01.830" v="246" actId="207"/>
          <ac:spMkLst>
            <pc:docMk/>
            <pc:sldMk cId="2085362753" sldId="295"/>
            <ac:spMk id="4" creationId="{0E1D9E4D-AD78-2A43-B42F-0BE6AC4FC494}"/>
          </ac:spMkLst>
        </pc:spChg>
        <pc:picChg chg="mod">
          <ac:chgData name="Rio Laura" userId="fd5624c9-5eab-4fcc-bd19-2da37e336d2c" providerId="ADAL" clId="{866D7A95-D6BC-4432-91D2-31F39C8C74DA}" dt="2024-02-29T11:46:46.278" v="255" actId="14826"/>
          <ac:picMkLst>
            <pc:docMk/>
            <pc:sldMk cId="2085362753" sldId="295"/>
            <ac:picMk id="8" creationId="{73C1CD42-D335-DB4B-893B-50BD381C92C5}"/>
          </ac:picMkLst>
        </pc:picChg>
      </pc:sldChg>
      <pc:sldChg chg="addSp delSp modSp del mod">
        <pc:chgData name="Rio Laura" userId="fd5624c9-5eab-4fcc-bd19-2da37e336d2c" providerId="ADAL" clId="{866D7A95-D6BC-4432-91D2-31F39C8C74DA}" dt="2024-02-29T11:48:05.803" v="276" actId="47"/>
        <pc:sldMkLst>
          <pc:docMk/>
          <pc:sldMk cId="3239303694" sldId="345"/>
        </pc:sldMkLst>
        <pc:spChg chg="add del mod">
          <ac:chgData name="Rio Laura" userId="fd5624c9-5eab-4fcc-bd19-2da37e336d2c" providerId="ADAL" clId="{866D7A95-D6BC-4432-91D2-31F39C8C74DA}" dt="2024-02-29T11:47:06.923" v="261" actId="478"/>
          <ac:spMkLst>
            <pc:docMk/>
            <pc:sldMk cId="3239303694" sldId="345"/>
            <ac:spMk id="2" creationId="{4D01A0B2-2DDB-A8F4-8097-6E4EF2B6C0D8}"/>
          </ac:spMkLst>
        </pc:spChg>
        <pc:spChg chg="mod ord">
          <ac:chgData name="Rio Laura" userId="fd5624c9-5eab-4fcc-bd19-2da37e336d2c" providerId="ADAL" clId="{866D7A95-D6BC-4432-91D2-31F39C8C74DA}" dt="2024-02-29T11:40:54.762" v="175" actId="20577"/>
          <ac:spMkLst>
            <pc:docMk/>
            <pc:sldMk cId="3239303694" sldId="345"/>
            <ac:spMk id="3" creationId="{89660B8B-2D07-B146-AD6C-4D5AB05C2A9A}"/>
          </ac:spMkLst>
        </pc:spChg>
        <pc:spChg chg="add del mod">
          <ac:chgData name="Rio Laura" userId="fd5624c9-5eab-4fcc-bd19-2da37e336d2c" providerId="ADAL" clId="{866D7A95-D6BC-4432-91D2-31F39C8C74DA}" dt="2024-02-29T11:46:54.354" v="257" actId="478"/>
          <ac:spMkLst>
            <pc:docMk/>
            <pc:sldMk cId="3239303694" sldId="345"/>
            <ac:spMk id="8" creationId="{811A0FE8-8AB9-8A29-D89B-2CE0480F21AC}"/>
          </ac:spMkLst>
        </pc:spChg>
        <pc:spChg chg="add del mod">
          <ac:chgData name="Rio Laura" userId="fd5624c9-5eab-4fcc-bd19-2da37e336d2c" providerId="ADAL" clId="{866D7A95-D6BC-4432-91D2-31F39C8C74DA}" dt="2024-02-29T11:47:00.997" v="259" actId="478"/>
          <ac:spMkLst>
            <pc:docMk/>
            <pc:sldMk cId="3239303694" sldId="345"/>
            <ac:spMk id="10" creationId="{C90DB241-1ACF-C582-1EF2-18E806233B0D}"/>
          </ac:spMkLst>
        </pc:spChg>
        <pc:spChg chg="add del mod">
          <ac:chgData name="Rio Laura" userId="fd5624c9-5eab-4fcc-bd19-2da37e336d2c" providerId="ADAL" clId="{866D7A95-D6BC-4432-91D2-31F39C8C74DA}" dt="2024-02-29T11:47:06.923" v="261" actId="478"/>
          <ac:spMkLst>
            <pc:docMk/>
            <pc:sldMk cId="3239303694" sldId="345"/>
            <ac:spMk id="12" creationId="{B308C459-3F54-FAA7-568B-06F864831664}"/>
          </ac:spMkLst>
        </pc:spChg>
        <pc:picChg chg="add del mod">
          <ac:chgData name="Rio Laura" userId="fd5624c9-5eab-4fcc-bd19-2da37e336d2c" providerId="ADAL" clId="{866D7A95-D6BC-4432-91D2-31F39C8C74DA}" dt="2024-02-29T11:47:06.923" v="261" actId="478"/>
          <ac:picMkLst>
            <pc:docMk/>
            <pc:sldMk cId="3239303694" sldId="345"/>
            <ac:picMk id="7" creationId="{4F796B6E-7F81-F84A-96CD-56BBDE9E5D13}"/>
          </ac:picMkLst>
        </pc:picChg>
      </pc:sldChg>
      <pc:sldChg chg="addSp delSp modSp mod ord">
        <pc:chgData name="Rio Laura" userId="fd5624c9-5eab-4fcc-bd19-2da37e336d2c" providerId="ADAL" clId="{866D7A95-D6BC-4432-91D2-31F39C8C74DA}" dt="2024-02-29T12:24:21.427" v="494" actId="1076"/>
        <pc:sldMkLst>
          <pc:docMk/>
          <pc:sldMk cId="3284087409" sldId="353"/>
        </pc:sldMkLst>
        <pc:spChg chg="add mod">
          <ac:chgData name="Rio Laura" userId="fd5624c9-5eab-4fcc-bd19-2da37e336d2c" providerId="ADAL" clId="{866D7A95-D6BC-4432-91D2-31F39C8C74DA}" dt="2024-02-29T11:09:52.884" v="8"/>
          <ac:spMkLst>
            <pc:docMk/>
            <pc:sldMk cId="3284087409" sldId="353"/>
            <ac:spMk id="2" creationId="{F57A33C9-7862-781F-1E18-84ECF18DB76A}"/>
          </ac:spMkLst>
        </pc:spChg>
        <pc:spChg chg="add del mod">
          <ac:chgData name="Rio Laura" userId="fd5624c9-5eab-4fcc-bd19-2da37e336d2c" providerId="ADAL" clId="{866D7A95-D6BC-4432-91D2-31F39C8C74DA}" dt="2024-02-29T11:36:00.742" v="126" actId="478"/>
          <ac:spMkLst>
            <pc:docMk/>
            <pc:sldMk cId="3284087409" sldId="353"/>
            <ac:spMk id="3" creationId="{E0E8C549-9EF7-E642-B891-664B2B41C31A}"/>
          </ac:spMkLst>
        </pc:spChg>
        <pc:spChg chg="add del mod">
          <ac:chgData name="Rio Laura" userId="fd5624c9-5eab-4fcc-bd19-2da37e336d2c" providerId="ADAL" clId="{866D7A95-D6BC-4432-91D2-31F39C8C74DA}" dt="2024-02-29T11:36:09.221" v="128" actId="478"/>
          <ac:spMkLst>
            <pc:docMk/>
            <pc:sldMk cId="3284087409" sldId="353"/>
            <ac:spMk id="7" creationId="{E98201AB-FD18-6B73-0893-D3612B430CF5}"/>
          </ac:spMkLst>
        </pc:spChg>
        <pc:spChg chg="add mod">
          <ac:chgData name="Rio Laura" userId="fd5624c9-5eab-4fcc-bd19-2da37e336d2c" providerId="ADAL" clId="{866D7A95-D6BC-4432-91D2-31F39C8C74DA}" dt="2024-02-29T12:24:18.418" v="493" actId="1076"/>
          <ac:spMkLst>
            <pc:docMk/>
            <pc:sldMk cId="3284087409" sldId="353"/>
            <ac:spMk id="8" creationId="{A2CC3A40-97D9-A9D6-2E30-9D47832352E0}"/>
          </ac:spMkLst>
        </pc:spChg>
        <pc:spChg chg="add del mod">
          <ac:chgData name="Rio Laura" userId="fd5624c9-5eab-4fcc-bd19-2da37e336d2c" providerId="ADAL" clId="{866D7A95-D6BC-4432-91D2-31F39C8C74DA}" dt="2024-02-29T11:17:13.468" v="118" actId="11529"/>
          <ac:spMkLst>
            <pc:docMk/>
            <pc:sldMk cId="3284087409" sldId="353"/>
            <ac:spMk id="9" creationId="{1D437241-C886-B138-1996-3ADA9767EB00}"/>
          </ac:spMkLst>
        </pc:spChg>
        <pc:spChg chg="add del mod">
          <ac:chgData name="Rio Laura" userId="fd5624c9-5eab-4fcc-bd19-2da37e336d2c" providerId="ADAL" clId="{866D7A95-D6BC-4432-91D2-31F39C8C74DA}" dt="2024-02-29T11:17:10.411" v="108" actId="478"/>
          <ac:spMkLst>
            <pc:docMk/>
            <pc:sldMk cId="3284087409" sldId="353"/>
            <ac:spMk id="11" creationId="{821EBB79-689B-779D-93A9-E20A8E1959E8}"/>
          </ac:spMkLst>
        </pc:spChg>
        <pc:spChg chg="add del mod">
          <ac:chgData name="Rio Laura" userId="fd5624c9-5eab-4fcc-bd19-2da37e336d2c" providerId="ADAL" clId="{866D7A95-D6BC-4432-91D2-31F39C8C74DA}" dt="2024-02-29T11:36:05.103" v="127" actId="478"/>
          <ac:spMkLst>
            <pc:docMk/>
            <pc:sldMk cId="3284087409" sldId="353"/>
            <ac:spMk id="13" creationId="{B89A884F-C8DD-34B1-9407-A7CE5B94530E}"/>
          </ac:spMkLst>
        </pc:spChg>
        <pc:spChg chg="add del">
          <ac:chgData name="Rio Laura" userId="fd5624c9-5eab-4fcc-bd19-2da37e336d2c" providerId="ADAL" clId="{866D7A95-D6BC-4432-91D2-31F39C8C74DA}" dt="2024-02-29T11:36:18.944" v="130" actId="478"/>
          <ac:spMkLst>
            <pc:docMk/>
            <pc:sldMk cId="3284087409" sldId="353"/>
            <ac:spMk id="14" creationId="{04CA6243-E46E-AA46-81E3-E330696D64E0}"/>
          </ac:spMkLst>
        </pc:spChg>
        <pc:spChg chg="add mod">
          <ac:chgData name="Rio Laura" userId="fd5624c9-5eab-4fcc-bd19-2da37e336d2c" providerId="ADAL" clId="{866D7A95-D6BC-4432-91D2-31F39C8C74DA}" dt="2024-02-29T11:49:34.741" v="289" actId="207"/>
          <ac:spMkLst>
            <pc:docMk/>
            <pc:sldMk cId="3284087409" sldId="353"/>
            <ac:spMk id="15" creationId="{950552F3-53CB-A2B3-1FE9-BC47DECA6494}"/>
          </ac:spMkLst>
        </pc:spChg>
        <pc:spChg chg="add mod">
          <ac:chgData name="Rio Laura" userId="fd5624c9-5eab-4fcc-bd19-2da37e336d2c" providerId="ADAL" clId="{866D7A95-D6BC-4432-91D2-31F39C8C74DA}" dt="2024-02-29T12:23:34.914" v="483" actId="14100"/>
          <ac:spMkLst>
            <pc:docMk/>
            <pc:sldMk cId="3284087409" sldId="353"/>
            <ac:spMk id="18" creationId="{EC9AE095-F879-7319-CFEC-3C2D72625739}"/>
          </ac:spMkLst>
        </pc:spChg>
        <pc:picChg chg="add mod">
          <ac:chgData name="Rio Laura" userId="fd5624c9-5eab-4fcc-bd19-2da37e336d2c" providerId="ADAL" clId="{866D7A95-D6BC-4432-91D2-31F39C8C74DA}" dt="2024-02-29T12:24:21.427" v="494" actId="1076"/>
          <ac:picMkLst>
            <pc:docMk/>
            <pc:sldMk cId="3284087409" sldId="353"/>
            <ac:picMk id="17" creationId="{AC6F6E8C-F314-2706-AFC8-25D2C872B28A}"/>
          </ac:picMkLst>
        </pc:picChg>
      </pc:sldChg>
      <pc:sldChg chg="addSp delSp modSp add mod">
        <pc:chgData name="Rio Laura" userId="fd5624c9-5eab-4fcc-bd19-2da37e336d2c" providerId="ADAL" clId="{866D7A95-D6BC-4432-91D2-31F39C8C74DA}" dt="2024-02-29T11:49:29.656" v="288" actId="207"/>
        <pc:sldMkLst>
          <pc:docMk/>
          <pc:sldMk cId="2102039316" sldId="354"/>
        </pc:sldMkLst>
        <pc:spChg chg="add mod">
          <ac:chgData name="Rio Laura" userId="fd5624c9-5eab-4fcc-bd19-2da37e336d2c" providerId="ADAL" clId="{866D7A95-D6BC-4432-91D2-31F39C8C74DA}" dt="2024-02-29T11:38:28.693" v="144"/>
          <ac:spMkLst>
            <pc:docMk/>
            <pc:sldMk cId="2102039316" sldId="354"/>
            <ac:spMk id="2" creationId="{5692B3C8-796B-936D-7AAA-4AA139932AD9}"/>
          </ac:spMkLst>
        </pc:spChg>
        <pc:spChg chg="add mod">
          <ac:chgData name="Rio Laura" userId="fd5624c9-5eab-4fcc-bd19-2da37e336d2c" providerId="ADAL" clId="{866D7A95-D6BC-4432-91D2-31F39C8C74DA}" dt="2024-02-29T11:38:28.693" v="144"/>
          <ac:spMkLst>
            <pc:docMk/>
            <pc:sldMk cId="2102039316" sldId="354"/>
            <ac:spMk id="3" creationId="{066097CD-3AD0-1F0E-7876-1809C873629B}"/>
          </ac:spMkLst>
        </pc:spChg>
        <pc:spChg chg="del">
          <ac:chgData name="Rio Laura" userId="fd5624c9-5eab-4fcc-bd19-2da37e336d2c" providerId="ADAL" clId="{866D7A95-D6BC-4432-91D2-31F39C8C74DA}" dt="2024-02-29T11:38:27.721" v="143" actId="478"/>
          <ac:spMkLst>
            <pc:docMk/>
            <pc:sldMk cId="2102039316" sldId="354"/>
            <ac:spMk id="8" creationId="{132AE1B4-9256-B10B-D832-B409D766E559}"/>
          </ac:spMkLst>
        </pc:spChg>
        <pc:spChg chg="mod">
          <ac:chgData name="Rio Laura" userId="fd5624c9-5eab-4fcc-bd19-2da37e336d2c" providerId="ADAL" clId="{866D7A95-D6BC-4432-91D2-31F39C8C74DA}" dt="2024-02-29T11:49:29.656" v="288" actId="207"/>
          <ac:spMkLst>
            <pc:docMk/>
            <pc:sldMk cId="2102039316" sldId="354"/>
            <ac:spMk id="15" creationId="{FD3F79F1-7418-5232-ED83-F02BB851677C}"/>
          </ac:spMkLst>
        </pc:spChg>
      </pc:sldChg>
      <pc:sldChg chg="modSp add del mod">
        <pc:chgData name="Rio Laura" userId="fd5624c9-5eab-4fcc-bd19-2da37e336d2c" providerId="ADAL" clId="{866D7A95-D6BC-4432-91D2-31F39C8C74DA}" dt="2024-02-29T12:24:52.534" v="495" actId="47"/>
        <pc:sldMkLst>
          <pc:docMk/>
          <pc:sldMk cId="1722573439" sldId="355"/>
        </pc:sldMkLst>
        <pc:spChg chg="mod">
          <ac:chgData name="Rio Laura" userId="fd5624c9-5eab-4fcc-bd19-2da37e336d2c" providerId="ADAL" clId="{866D7A95-D6BC-4432-91D2-31F39C8C74DA}" dt="2024-02-29T11:49:22.470" v="287" actId="207"/>
          <ac:spMkLst>
            <pc:docMk/>
            <pc:sldMk cId="1722573439" sldId="355"/>
            <ac:spMk id="15" creationId="{55825BFC-5003-D029-889B-CF3256107D76}"/>
          </ac:spMkLst>
        </pc:spChg>
      </pc:sldChg>
      <pc:sldChg chg="add">
        <pc:chgData name="Rio Laura" userId="fd5624c9-5eab-4fcc-bd19-2da37e336d2c" providerId="ADAL" clId="{866D7A95-D6BC-4432-91D2-31F39C8C74DA}" dt="2024-03-11T14:30:04.174" v="2794"/>
        <pc:sldMkLst>
          <pc:docMk/>
          <pc:sldMk cId="362364135" sldId="356"/>
        </pc:sldMkLst>
      </pc:sldChg>
      <pc:sldChg chg="addSp delSp modSp add del mod">
        <pc:chgData name="Rio Laura" userId="fd5624c9-5eab-4fcc-bd19-2da37e336d2c" providerId="ADAL" clId="{866D7A95-D6BC-4432-91D2-31F39C8C74DA}" dt="2024-03-01T09:48:46.974" v="2759" actId="47"/>
        <pc:sldMkLst>
          <pc:docMk/>
          <pc:sldMk cId="2911784164" sldId="356"/>
        </pc:sldMkLst>
        <pc:spChg chg="del">
          <ac:chgData name="Rio Laura" userId="fd5624c9-5eab-4fcc-bd19-2da37e336d2c" providerId="ADAL" clId="{866D7A95-D6BC-4432-91D2-31F39C8C74DA}" dt="2024-02-29T11:47:29.210" v="264" actId="478"/>
          <ac:spMkLst>
            <pc:docMk/>
            <pc:sldMk cId="2911784164" sldId="356"/>
            <ac:spMk id="2" creationId="{06D8783C-A022-4EB9-278C-2B51C7B0B31E}"/>
          </ac:spMkLst>
        </pc:spChg>
        <pc:spChg chg="add mod">
          <ac:chgData name="Rio Laura" userId="fd5624c9-5eab-4fcc-bd19-2da37e336d2c" providerId="ADAL" clId="{866D7A95-D6BC-4432-91D2-31F39C8C74DA}" dt="2024-02-29T11:47:29.210" v="264" actId="478"/>
          <ac:spMkLst>
            <pc:docMk/>
            <pc:sldMk cId="2911784164" sldId="356"/>
            <ac:spMk id="8" creationId="{E4B77EF0-9546-E2EB-1732-48A0E8F3647D}"/>
          </ac:spMkLst>
        </pc:spChg>
        <pc:picChg chg="del ord">
          <ac:chgData name="Rio Laura" userId="fd5624c9-5eab-4fcc-bd19-2da37e336d2c" providerId="ADAL" clId="{866D7A95-D6BC-4432-91D2-31F39C8C74DA}" dt="2024-02-29T11:47:29.210" v="264" actId="478"/>
          <ac:picMkLst>
            <pc:docMk/>
            <pc:sldMk cId="2911784164" sldId="356"/>
            <ac:picMk id="7" creationId="{339ECE4B-0810-EA1A-FF6E-45D1D2690A0E}"/>
          </ac:picMkLst>
        </pc:picChg>
      </pc:sldChg>
      <pc:sldChg chg="modSp add mod ord">
        <pc:chgData name="Rio Laura" userId="fd5624c9-5eab-4fcc-bd19-2da37e336d2c" providerId="ADAL" clId="{866D7A95-D6BC-4432-91D2-31F39C8C74DA}" dt="2024-02-29T12:18:58.661" v="412"/>
        <pc:sldMkLst>
          <pc:docMk/>
          <pc:sldMk cId="920815551" sldId="357"/>
        </pc:sldMkLst>
        <pc:spChg chg="mod">
          <ac:chgData name="Rio Laura" userId="fd5624c9-5eab-4fcc-bd19-2da37e336d2c" providerId="ADAL" clId="{866D7A95-D6BC-4432-91D2-31F39C8C74DA}" dt="2024-02-29T11:48:02.123" v="275" actId="20577"/>
          <ac:spMkLst>
            <pc:docMk/>
            <pc:sldMk cId="920815551" sldId="357"/>
            <ac:spMk id="3" creationId="{89660B8B-2D07-B146-AD6C-4D5AB05C2A9A}"/>
          </ac:spMkLst>
        </pc:spChg>
      </pc:sldChg>
      <pc:sldChg chg="addSp delSp modSp add mod modNotesTx">
        <pc:chgData name="Rio Laura" userId="fd5624c9-5eab-4fcc-bd19-2da37e336d2c" providerId="ADAL" clId="{866D7A95-D6BC-4432-91D2-31F39C8C74DA}" dt="2024-02-29T14:09:32.925" v="844" actId="1076"/>
        <pc:sldMkLst>
          <pc:docMk/>
          <pc:sldMk cId="4026528554" sldId="358"/>
        </pc:sldMkLst>
        <pc:spChg chg="del mod">
          <ac:chgData name="Rio Laura" userId="fd5624c9-5eab-4fcc-bd19-2da37e336d2c" providerId="ADAL" clId="{866D7A95-D6BC-4432-91D2-31F39C8C74DA}" dt="2024-02-29T11:50:58.815" v="297" actId="478"/>
          <ac:spMkLst>
            <pc:docMk/>
            <pc:sldMk cId="4026528554" sldId="358"/>
            <ac:spMk id="2" creationId="{07A94E74-1BE6-E3D0-55FB-70E33E88A068}"/>
          </ac:spMkLst>
        </pc:spChg>
        <pc:spChg chg="del">
          <ac:chgData name="Rio Laura" userId="fd5624c9-5eab-4fcc-bd19-2da37e336d2c" providerId="ADAL" clId="{866D7A95-D6BC-4432-91D2-31F39C8C74DA}" dt="2024-02-29T11:51:00.008" v="298" actId="478"/>
          <ac:spMkLst>
            <pc:docMk/>
            <pc:sldMk cId="4026528554" sldId="358"/>
            <ac:spMk id="3" creationId="{85ECF6D4-A953-A0BF-924F-B26E0B192FAC}"/>
          </ac:spMkLst>
        </pc:spChg>
        <pc:spChg chg="add mod">
          <ac:chgData name="Rio Laura" userId="fd5624c9-5eab-4fcc-bd19-2da37e336d2c" providerId="ADAL" clId="{866D7A95-D6BC-4432-91D2-31F39C8C74DA}" dt="2024-02-29T14:09:32.925" v="844" actId="1076"/>
          <ac:spMkLst>
            <pc:docMk/>
            <pc:sldMk cId="4026528554" sldId="358"/>
            <ac:spMk id="8" creationId="{CE66DAB5-A068-5243-351A-1B4B4B041885}"/>
          </ac:spMkLst>
        </pc:spChg>
        <pc:spChg chg="add mod">
          <ac:chgData name="Rio Laura" userId="fd5624c9-5eab-4fcc-bd19-2da37e336d2c" providerId="ADAL" clId="{866D7A95-D6BC-4432-91D2-31F39C8C74DA}" dt="2024-02-29T14:08:56.859" v="839" actId="1035"/>
          <ac:spMkLst>
            <pc:docMk/>
            <pc:sldMk cId="4026528554" sldId="358"/>
            <ac:spMk id="9" creationId="{69F88DA3-761A-C593-0BEB-7FB19A4DAAAA}"/>
          </ac:spMkLst>
        </pc:spChg>
        <pc:spChg chg="add mod">
          <ac:chgData name="Rio Laura" userId="fd5624c9-5eab-4fcc-bd19-2da37e336d2c" providerId="ADAL" clId="{866D7A95-D6BC-4432-91D2-31F39C8C74DA}" dt="2024-02-29T14:08:50.368" v="820" actId="1038"/>
          <ac:spMkLst>
            <pc:docMk/>
            <pc:sldMk cId="4026528554" sldId="358"/>
            <ac:spMk id="11" creationId="{AF08EF30-4471-2076-56E6-C97A67A79D1C}"/>
          </ac:spMkLst>
        </pc:spChg>
        <pc:spChg chg="add mod">
          <ac:chgData name="Rio Laura" userId="fd5624c9-5eab-4fcc-bd19-2da37e336d2c" providerId="ADAL" clId="{866D7A95-D6BC-4432-91D2-31F39C8C74DA}" dt="2024-02-29T14:08:40.918" v="817" actId="1035"/>
          <ac:spMkLst>
            <pc:docMk/>
            <pc:sldMk cId="4026528554" sldId="358"/>
            <ac:spMk id="14" creationId="{96560FEE-FDA9-5A79-65E5-E1E2CDCCA788}"/>
          </ac:spMkLst>
        </pc:spChg>
        <pc:spChg chg="mod">
          <ac:chgData name="Rio Laura" userId="fd5624c9-5eab-4fcc-bd19-2da37e336d2c" providerId="ADAL" clId="{866D7A95-D6BC-4432-91D2-31F39C8C74DA}" dt="2024-02-29T11:50:37.994" v="293"/>
          <ac:spMkLst>
            <pc:docMk/>
            <pc:sldMk cId="4026528554" sldId="358"/>
            <ac:spMk id="15" creationId="{B1830D3B-A2BB-8100-8950-DCE01108EC8F}"/>
          </ac:spMkLst>
        </pc:spChg>
        <pc:graphicFrameChg chg="add mod">
          <ac:chgData name="Rio Laura" userId="fd5624c9-5eab-4fcc-bd19-2da37e336d2c" providerId="ADAL" clId="{866D7A95-D6BC-4432-91D2-31F39C8C74DA}" dt="2024-02-29T11:51:34.774" v="303" actId="12100"/>
          <ac:graphicFrameMkLst>
            <pc:docMk/>
            <pc:sldMk cId="4026528554" sldId="358"/>
            <ac:graphicFrameMk id="7" creationId="{9AE14BB5-4B2D-AB2A-9AFB-1A70581A6E9E}"/>
          </ac:graphicFrameMkLst>
        </pc:graphicFrameChg>
      </pc:sldChg>
      <pc:sldChg chg="addSp modSp add mod ord">
        <pc:chgData name="Rio Laura" userId="fd5624c9-5eab-4fcc-bd19-2da37e336d2c" providerId="ADAL" clId="{866D7A95-D6BC-4432-91D2-31F39C8C74DA}" dt="2024-02-29T16:35:02.186" v="1454" actId="14100"/>
        <pc:sldMkLst>
          <pc:docMk/>
          <pc:sldMk cId="1101849893" sldId="359"/>
        </pc:sldMkLst>
        <pc:spChg chg="add mod">
          <ac:chgData name="Rio Laura" userId="fd5624c9-5eab-4fcc-bd19-2da37e336d2c" providerId="ADAL" clId="{866D7A95-D6BC-4432-91D2-31F39C8C74DA}" dt="2024-02-29T11:56:19.367" v="318"/>
          <ac:spMkLst>
            <pc:docMk/>
            <pc:sldMk cId="1101849893" sldId="359"/>
            <ac:spMk id="2" creationId="{1C1F9673-D94D-C4D5-2698-5FF80AB0E9CB}"/>
          </ac:spMkLst>
        </pc:spChg>
        <pc:spChg chg="add mod">
          <ac:chgData name="Rio Laura" userId="fd5624c9-5eab-4fcc-bd19-2da37e336d2c" providerId="ADAL" clId="{866D7A95-D6BC-4432-91D2-31F39C8C74DA}" dt="2024-02-29T11:56:51.692" v="322"/>
          <ac:spMkLst>
            <pc:docMk/>
            <pc:sldMk cId="1101849893" sldId="359"/>
            <ac:spMk id="3" creationId="{3440E339-8557-153A-B199-31A3487E45E5}"/>
          </ac:spMkLst>
        </pc:spChg>
        <pc:spChg chg="add mod">
          <ac:chgData name="Rio Laura" userId="fd5624c9-5eab-4fcc-bd19-2da37e336d2c" providerId="ADAL" clId="{866D7A95-D6BC-4432-91D2-31F39C8C74DA}" dt="2024-02-29T16:35:02.186" v="1454" actId="14100"/>
          <ac:spMkLst>
            <pc:docMk/>
            <pc:sldMk cId="1101849893" sldId="359"/>
            <ac:spMk id="9" creationId="{DDA06B18-7B39-8D1D-107A-21FAFBE714D3}"/>
          </ac:spMkLst>
        </pc:spChg>
        <pc:spChg chg="mod">
          <ac:chgData name="Rio Laura" userId="fd5624c9-5eab-4fcc-bd19-2da37e336d2c" providerId="ADAL" clId="{866D7A95-D6BC-4432-91D2-31F39C8C74DA}" dt="2024-02-29T11:57:58.052" v="329" actId="21"/>
          <ac:spMkLst>
            <pc:docMk/>
            <pc:sldMk cId="1101849893" sldId="359"/>
            <ac:spMk id="15" creationId="{903E8E2F-DF94-91DA-C63D-774DA20C34EF}"/>
          </ac:spMkLst>
        </pc:spChg>
      </pc:sldChg>
      <pc:sldChg chg="delSp add del mod">
        <pc:chgData name="Rio Laura" userId="fd5624c9-5eab-4fcc-bd19-2da37e336d2c" providerId="ADAL" clId="{866D7A95-D6BC-4432-91D2-31F39C8C74DA}" dt="2024-02-29T11:56:54.570" v="323" actId="47"/>
        <pc:sldMkLst>
          <pc:docMk/>
          <pc:sldMk cId="3394143295" sldId="360"/>
        </pc:sldMkLst>
        <pc:spChg chg="del">
          <ac:chgData name="Rio Laura" userId="fd5624c9-5eab-4fcc-bd19-2da37e336d2c" providerId="ADAL" clId="{866D7A95-D6BC-4432-91D2-31F39C8C74DA}" dt="2024-02-29T11:56:17.555" v="317" actId="21"/>
          <ac:spMkLst>
            <pc:docMk/>
            <pc:sldMk cId="3394143295" sldId="360"/>
            <ac:spMk id="4" creationId="{1C1F9673-D94D-C4D5-2698-5FF80AB0E9CB}"/>
          </ac:spMkLst>
        </pc:spChg>
        <pc:spChg chg="del">
          <ac:chgData name="Rio Laura" userId="fd5624c9-5eab-4fcc-bd19-2da37e336d2c" providerId="ADAL" clId="{866D7A95-D6BC-4432-91D2-31F39C8C74DA}" dt="2024-02-29T11:56:49.241" v="321" actId="21"/>
          <ac:spMkLst>
            <pc:docMk/>
            <pc:sldMk cId="3394143295" sldId="360"/>
            <ac:spMk id="6" creationId="{3440E339-8557-153A-B199-31A3487E45E5}"/>
          </ac:spMkLst>
        </pc:spChg>
        <pc:spChg chg="del">
          <ac:chgData name="Rio Laura" userId="fd5624c9-5eab-4fcc-bd19-2da37e336d2c" providerId="ADAL" clId="{866D7A95-D6BC-4432-91D2-31F39C8C74DA}" dt="2024-02-29T11:56:17.555" v="317" actId="21"/>
          <ac:spMkLst>
            <pc:docMk/>
            <pc:sldMk cId="3394143295" sldId="360"/>
            <ac:spMk id="9" creationId="{DDA06B18-7B39-8D1D-107A-21FAFBE714D3}"/>
          </ac:spMkLst>
        </pc:spChg>
      </pc:sldChg>
      <pc:sldChg chg="addSp modSp add mod ord">
        <pc:chgData name="Rio Laura" userId="fd5624c9-5eab-4fcc-bd19-2da37e336d2c" providerId="ADAL" clId="{866D7A95-D6BC-4432-91D2-31F39C8C74DA}" dt="2024-02-29T16:34:49.342" v="1453" actId="20577"/>
        <pc:sldMkLst>
          <pc:docMk/>
          <pc:sldMk cId="3423085347" sldId="361"/>
        </pc:sldMkLst>
        <pc:spChg chg="add mod">
          <ac:chgData name="Rio Laura" userId="fd5624c9-5eab-4fcc-bd19-2da37e336d2c" providerId="ADAL" clId="{866D7A95-D6BC-4432-91D2-31F39C8C74DA}" dt="2024-02-29T16:34:49.342" v="1453" actId="20577"/>
          <ac:spMkLst>
            <pc:docMk/>
            <pc:sldMk cId="3423085347" sldId="361"/>
            <ac:spMk id="2" creationId="{04B05E1B-0EC3-ECEC-6A32-A5EAE24DCD64}"/>
          </ac:spMkLst>
        </pc:spChg>
        <pc:spChg chg="add mod">
          <ac:chgData name="Rio Laura" userId="fd5624c9-5eab-4fcc-bd19-2da37e336d2c" providerId="ADAL" clId="{866D7A95-D6BC-4432-91D2-31F39C8C74DA}" dt="2024-02-29T11:58:10.722" v="331" actId="207"/>
          <ac:spMkLst>
            <pc:docMk/>
            <pc:sldMk cId="3423085347" sldId="361"/>
            <ac:spMk id="3" creationId="{C995F77A-F9BB-4895-3205-3A12CFF083E0}"/>
          </ac:spMkLst>
        </pc:spChg>
        <pc:spChg chg="add mod">
          <ac:chgData name="Rio Laura" userId="fd5624c9-5eab-4fcc-bd19-2da37e336d2c" providerId="ADAL" clId="{866D7A95-D6BC-4432-91D2-31F39C8C74DA}" dt="2024-02-29T11:58:48.823" v="334" actId="1076"/>
          <ac:spMkLst>
            <pc:docMk/>
            <pc:sldMk cId="3423085347" sldId="361"/>
            <ac:spMk id="7" creationId="{F8B327EE-4500-9654-B360-1EB15006D97A}"/>
          </ac:spMkLst>
        </pc:spChg>
        <pc:spChg chg="mod">
          <ac:chgData name="Rio Laura" userId="fd5624c9-5eab-4fcc-bd19-2da37e336d2c" providerId="ADAL" clId="{866D7A95-D6BC-4432-91D2-31F39C8C74DA}" dt="2024-02-29T11:58:03.834" v="330"/>
          <ac:spMkLst>
            <pc:docMk/>
            <pc:sldMk cId="3423085347" sldId="361"/>
            <ac:spMk id="15" creationId="{13CCD256-689D-F1D4-762A-EB953B09827F}"/>
          </ac:spMkLst>
        </pc:spChg>
      </pc:sldChg>
      <pc:sldChg chg="addSp modSp add mod ord">
        <pc:chgData name="Rio Laura" userId="fd5624c9-5eab-4fcc-bd19-2da37e336d2c" providerId="ADAL" clId="{866D7A95-D6BC-4432-91D2-31F39C8C74DA}" dt="2024-02-29T14:35:47.051" v="1267"/>
        <pc:sldMkLst>
          <pc:docMk/>
          <pc:sldMk cId="220394313" sldId="362"/>
        </pc:sldMkLst>
        <pc:spChg chg="add mod">
          <ac:chgData name="Rio Laura" userId="fd5624c9-5eab-4fcc-bd19-2da37e336d2c" providerId="ADAL" clId="{866D7A95-D6BC-4432-91D2-31F39C8C74DA}" dt="2024-02-29T11:59:31.766" v="338" actId="207"/>
          <ac:spMkLst>
            <pc:docMk/>
            <pc:sldMk cId="220394313" sldId="362"/>
            <ac:spMk id="2" creationId="{0E3917A9-AED2-18D9-B8DE-9DB7ECC82C5A}"/>
          </ac:spMkLst>
        </pc:spChg>
        <pc:spChg chg="add mod">
          <ac:chgData name="Rio Laura" userId="fd5624c9-5eab-4fcc-bd19-2da37e336d2c" providerId="ADAL" clId="{866D7A95-D6BC-4432-91D2-31F39C8C74DA}" dt="2024-02-29T11:59:48.753" v="339"/>
          <ac:spMkLst>
            <pc:docMk/>
            <pc:sldMk cId="220394313" sldId="362"/>
            <ac:spMk id="7" creationId="{1408BB5D-2909-B0CB-6434-4BFB641D7F88}"/>
          </ac:spMkLst>
        </pc:spChg>
        <pc:spChg chg="mod">
          <ac:chgData name="Rio Laura" userId="fd5624c9-5eab-4fcc-bd19-2da37e336d2c" providerId="ADAL" clId="{866D7A95-D6BC-4432-91D2-31F39C8C74DA}" dt="2024-02-29T12:00:08.520" v="340"/>
          <ac:spMkLst>
            <pc:docMk/>
            <pc:sldMk cId="220394313" sldId="362"/>
            <ac:spMk id="15" creationId="{5F510F2F-D510-626E-1AAC-AC43B14D426E}"/>
          </ac:spMkLst>
        </pc:spChg>
        <pc:picChg chg="add mod">
          <ac:chgData name="Rio Laura" userId="fd5624c9-5eab-4fcc-bd19-2da37e336d2c" providerId="ADAL" clId="{866D7A95-D6BC-4432-91D2-31F39C8C74DA}" dt="2024-02-29T11:59:24.156" v="337"/>
          <ac:picMkLst>
            <pc:docMk/>
            <pc:sldMk cId="220394313" sldId="362"/>
            <ac:picMk id="3" creationId="{02DD293A-776C-C12B-0528-7DC464402628}"/>
          </ac:picMkLst>
        </pc:picChg>
        <pc:picChg chg="add mod">
          <ac:chgData name="Rio Laura" userId="fd5624c9-5eab-4fcc-bd19-2da37e336d2c" providerId="ADAL" clId="{866D7A95-D6BC-4432-91D2-31F39C8C74DA}" dt="2024-02-29T11:59:24.156" v="337"/>
          <ac:picMkLst>
            <pc:docMk/>
            <pc:sldMk cId="220394313" sldId="362"/>
            <ac:picMk id="10" creationId="{BDC5F0D8-B148-DA8E-D7E5-BB4D9630FE36}"/>
          </ac:picMkLst>
        </pc:picChg>
      </pc:sldChg>
      <pc:sldChg chg="addSp modSp add mod ord">
        <pc:chgData name="Rio Laura" userId="fd5624c9-5eab-4fcc-bd19-2da37e336d2c" providerId="ADAL" clId="{866D7A95-D6BC-4432-91D2-31F39C8C74DA}" dt="2024-02-29T14:36:09.315" v="1273"/>
        <pc:sldMkLst>
          <pc:docMk/>
          <pc:sldMk cId="3330097098" sldId="363"/>
        </pc:sldMkLst>
        <pc:spChg chg="add mod">
          <ac:chgData name="Rio Laura" userId="fd5624c9-5eab-4fcc-bd19-2da37e336d2c" providerId="ADAL" clId="{866D7A95-D6BC-4432-91D2-31F39C8C74DA}" dt="2024-02-29T14:31:44.684" v="1240" actId="20577"/>
          <ac:spMkLst>
            <pc:docMk/>
            <pc:sldMk cId="3330097098" sldId="363"/>
            <ac:spMk id="3" creationId="{0F4DD963-E523-0B61-3CFA-0DD078DAA86F}"/>
          </ac:spMkLst>
        </pc:spChg>
        <pc:spChg chg="add mod">
          <ac:chgData name="Rio Laura" userId="fd5624c9-5eab-4fcc-bd19-2da37e336d2c" providerId="ADAL" clId="{866D7A95-D6BC-4432-91D2-31F39C8C74DA}" dt="2024-02-29T14:34:47.402" v="1261" actId="1582"/>
          <ac:spMkLst>
            <pc:docMk/>
            <pc:sldMk cId="3330097098" sldId="363"/>
            <ac:spMk id="8" creationId="{BE6A4FAF-3C37-A69C-804D-7C08EBBB048E}"/>
          </ac:spMkLst>
        </pc:spChg>
        <pc:spChg chg="mod">
          <ac:chgData name="Rio Laura" userId="fd5624c9-5eab-4fcc-bd19-2da37e336d2c" providerId="ADAL" clId="{866D7A95-D6BC-4432-91D2-31F39C8C74DA}" dt="2024-02-29T14:29:38.300" v="1208" actId="20577"/>
          <ac:spMkLst>
            <pc:docMk/>
            <pc:sldMk cId="3330097098" sldId="363"/>
            <ac:spMk id="15" creationId="{5C41697A-D32D-A1B3-244F-4155793E76AE}"/>
          </ac:spMkLst>
        </pc:spChg>
        <pc:picChg chg="add mod">
          <ac:chgData name="Rio Laura" userId="fd5624c9-5eab-4fcc-bd19-2da37e336d2c" providerId="ADAL" clId="{866D7A95-D6BC-4432-91D2-31F39C8C74DA}" dt="2024-02-29T14:34:09.813" v="1256" actId="1076"/>
          <ac:picMkLst>
            <pc:docMk/>
            <pc:sldMk cId="3330097098" sldId="363"/>
            <ac:picMk id="10" creationId="{82EAA402-2ADD-DF1A-683B-9457401D737F}"/>
          </ac:picMkLst>
        </pc:picChg>
      </pc:sldChg>
      <pc:sldChg chg="addSp delSp modSp add mod ord">
        <pc:chgData name="Rio Laura" userId="fd5624c9-5eab-4fcc-bd19-2da37e336d2c" providerId="ADAL" clId="{866D7A95-D6BC-4432-91D2-31F39C8C74DA}" dt="2024-03-01T09:00:55.559" v="2276"/>
        <pc:sldMkLst>
          <pc:docMk/>
          <pc:sldMk cId="548702257" sldId="364"/>
        </pc:sldMkLst>
        <pc:spChg chg="add del">
          <ac:chgData name="Rio Laura" userId="fd5624c9-5eab-4fcc-bd19-2da37e336d2c" providerId="ADAL" clId="{866D7A95-D6BC-4432-91D2-31F39C8C74DA}" dt="2024-02-29T12:03:13.004" v="346" actId="478"/>
          <ac:spMkLst>
            <pc:docMk/>
            <pc:sldMk cId="548702257" sldId="364"/>
            <ac:spMk id="3" creationId="{0061DD13-E325-1444-27C2-BB8FCD06A013}"/>
          </ac:spMkLst>
        </pc:spChg>
        <pc:spChg chg="add mod">
          <ac:chgData name="Rio Laura" userId="fd5624c9-5eab-4fcc-bd19-2da37e336d2c" providerId="ADAL" clId="{866D7A95-D6BC-4432-91D2-31F39C8C74DA}" dt="2024-02-29T16:33:54.288" v="1448" actId="1076"/>
          <ac:spMkLst>
            <pc:docMk/>
            <pc:sldMk cId="548702257" sldId="364"/>
            <ac:spMk id="8" creationId="{B3DD57C7-22B3-9853-A36D-BD2845AE6E1D}"/>
          </ac:spMkLst>
        </pc:spChg>
        <pc:spChg chg="add mod">
          <ac:chgData name="Rio Laura" userId="fd5624c9-5eab-4fcc-bd19-2da37e336d2c" providerId="ADAL" clId="{866D7A95-D6BC-4432-91D2-31F39C8C74DA}" dt="2024-02-29T16:31:33.273" v="1331" actId="1076"/>
          <ac:spMkLst>
            <pc:docMk/>
            <pc:sldMk cId="548702257" sldId="364"/>
            <ac:spMk id="9" creationId="{16470479-9D72-9530-072C-EFEFC957723D}"/>
          </ac:spMkLst>
        </pc:spChg>
        <pc:spChg chg="add mod">
          <ac:chgData name="Rio Laura" userId="fd5624c9-5eab-4fcc-bd19-2da37e336d2c" providerId="ADAL" clId="{866D7A95-D6BC-4432-91D2-31F39C8C74DA}" dt="2024-02-29T16:33:45.035" v="1446" actId="20577"/>
          <ac:spMkLst>
            <pc:docMk/>
            <pc:sldMk cId="548702257" sldId="364"/>
            <ac:spMk id="10" creationId="{A5C0E7C1-049D-3749-9FD6-FD0F8EB373A0}"/>
          </ac:spMkLst>
        </pc:spChg>
        <pc:spChg chg="del mod">
          <ac:chgData name="Rio Laura" userId="fd5624c9-5eab-4fcc-bd19-2da37e336d2c" providerId="ADAL" clId="{866D7A95-D6BC-4432-91D2-31F39C8C74DA}" dt="2024-02-29T16:31:28.182" v="1330" actId="478"/>
          <ac:spMkLst>
            <pc:docMk/>
            <pc:sldMk cId="548702257" sldId="364"/>
            <ac:spMk id="15" creationId="{714A41F8-6737-2A1E-B9AA-E89B47C8CDEB}"/>
          </ac:spMkLst>
        </pc:spChg>
        <pc:picChg chg="add del mod">
          <ac:chgData name="Rio Laura" userId="fd5624c9-5eab-4fcc-bd19-2da37e336d2c" providerId="ADAL" clId="{866D7A95-D6BC-4432-91D2-31F39C8C74DA}" dt="2024-02-29T16:31:17.954" v="1328" actId="478"/>
          <ac:picMkLst>
            <pc:docMk/>
            <pc:sldMk cId="548702257" sldId="364"/>
            <ac:picMk id="7" creationId="{17EF8612-E503-8CC0-384A-60266797B729}"/>
          </ac:picMkLst>
        </pc:picChg>
        <pc:picChg chg="add mod">
          <ac:chgData name="Rio Laura" userId="fd5624c9-5eab-4fcc-bd19-2da37e336d2c" providerId="ADAL" clId="{866D7A95-D6BC-4432-91D2-31F39C8C74DA}" dt="2024-02-29T16:34:01.120" v="1452" actId="1076"/>
          <ac:picMkLst>
            <pc:docMk/>
            <pc:sldMk cId="548702257" sldId="364"/>
            <ac:picMk id="12" creationId="{4C8912AD-3534-4781-9DD2-02C3D21D2898}"/>
          </ac:picMkLst>
        </pc:picChg>
      </pc:sldChg>
      <pc:sldChg chg="addSp modSp add mod ord modNotesTx">
        <pc:chgData name="Rio Laura" userId="fd5624c9-5eab-4fcc-bd19-2da37e336d2c" providerId="ADAL" clId="{866D7A95-D6BC-4432-91D2-31F39C8C74DA}" dt="2024-02-29T14:27:48.209" v="1085" actId="5793"/>
        <pc:sldMkLst>
          <pc:docMk/>
          <pc:sldMk cId="1324693074" sldId="365"/>
        </pc:sldMkLst>
        <pc:spChg chg="add mod">
          <ac:chgData name="Rio Laura" userId="fd5624c9-5eab-4fcc-bd19-2da37e336d2c" providerId="ADAL" clId="{866D7A95-D6BC-4432-91D2-31F39C8C74DA}" dt="2024-02-29T14:27:48.209" v="1085" actId="5793"/>
          <ac:spMkLst>
            <pc:docMk/>
            <pc:sldMk cId="1324693074" sldId="365"/>
            <ac:spMk id="8" creationId="{92E26167-515D-6484-D433-3E8380E6F25E}"/>
          </ac:spMkLst>
        </pc:spChg>
        <pc:spChg chg="add mod">
          <ac:chgData name="Rio Laura" userId="fd5624c9-5eab-4fcc-bd19-2da37e336d2c" providerId="ADAL" clId="{866D7A95-D6BC-4432-91D2-31F39C8C74DA}" dt="2024-02-29T14:26:08.714" v="1065" actId="1076"/>
          <ac:spMkLst>
            <pc:docMk/>
            <pc:sldMk cId="1324693074" sldId="365"/>
            <ac:spMk id="10" creationId="{BE1BAC28-8024-C703-C9F1-22EC641C2D6D}"/>
          </ac:spMkLst>
        </pc:spChg>
        <pc:spChg chg="add mod">
          <ac:chgData name="Rio Laura" userId="fd5624c9-5eab-4fcc-bd19-2da37e336d2c" providerId="ADAL" clId="{866D7A95-D6BC-4432-91D2-31F39C8C74DA}" dt="2024-02-29T14:27:10.835" v="1082" actId="1076"/>
          <ac:spMkLst>
            <pc:docMk/>
            <pc:sldMk cId="1324693074" sldId="365"/>
            <ac:spMk id="12" creationId="{1FE3EBF6-6C3E-0862-0FC3-56720C156583}"/>
          </ac:spMkLst>
        </pc:spChg>
        <pc:spChg chg="add mod">
          <ac:chgData name="Rio Laura" userId="fd5624c9-5eab-4fcc-bd19-2da37e336d2c" providerId="ADAL" clId="{866D7A95-D6BC-4432-91D2-31F39C8C74DA}" dt="2024-02-29T14:25:29.620" v="1058" actId="1037"/>
          <ac:spMkLst>
            <pc:docMk/>
            <pc:sldMk cId="1324693074" sldId="365"/>
            <ac:spMk id="14" creationId="{E2FE7FF8-C48E-F952-3792-26F883793556}"/>
          </ac:spMkLst>
        </pc:spChg>
        <pc:spChg chg="mod">
          <ac:chgData name="Rio Laura" userId="fd5624c9-5eab-4fcc-bd19-2da37e336d2c" providerId="ADAL" clId="{866D7A95-D6BC-4432-91D2-31F39C8C74DA}" dt="2024-02-29T14:25:25.230" v="1047" actId="1076"/>
          <ac:spMkLst>
            <pc:docMk/>
            <pc:sldMk cId="1324693074" sldId="365"/>
            <ac:spMk id="15" creationId="{81CD4E5A-2F8F-2C55-153C-52D3B9512C72}"/>
          </ac:spMkLst>
        </pc:spChg>
        <pc:picChg chg="add mod modCrop">
          <ac:chgData name="Rio Laura" userId="fd5624c9-5eab-4fcc-bd19-2da37e336d2c" providerId="ADAL" clId="{866D7A95-D6BC-4432-91D2-31F39C8C74DA}" dt="2024-02-29T14:27:12.041" v="1083" actId="1076"/>
          <ac:picMkLst>
            <pc:docMk/>
            <pc:sldMk cId="1324693074" sldId="365"/>
            <ac:picMk id="3" creationId="{B05D498E-AB70-6CAA-168C-2FD2984A9DCD}"/>
          </ac:picMkLst>
        </pc:picChg>
      </pc:sldChg>
      <pc:sldChg chg="addSp delSp modSp add mod ord">
        <pc:chgData name="Rio Laura" userId="fd5624c9-5eab-4fcc-bd19-2da37e336d2c" providerId="ADAL" clId="{866D7A95-D6BC-4432-91D2-31F39C8C74DA}" dt="2024-02-29T12:16:47.912" v="410"/>
        <pc:sldMkLst>
          <pc:docMk/>
          <pc:sldMk cId="1045206090" sldId="366"/>
        </pc:sldMkLst>
        <pc:spChg chg="add del mod">
          <ac:chgData name="Rio Laura" userId="fd5624c9-5eab-4fcc-bd19-2da37e336d2c" providerId="ADAL" clId="{866D7A95-D6BC-4432-91D2-31F39C8C74DA}" dt="2024-02-29T12:14:53.997" v="394" actId="478"/>
          <ac:spMkLst>
            <pc:docMk/>
            <pc:sldMk cId="1045206090" sldId="366"/>
            <ac:spMk id="3" creationId="{89F9CACB-2B96-D0AF-116B-103762964867}"/>
          </ac:spMkLst>
        </pc:spChg>
        <pc:spChg chg="mod">
          <ac:chgData name="Rio Laura" userId="fd5624c9-5eab-4fcc-bd19-2da37e336d2c" providerId="ADAL" clId="{866D7A95-D6BC-4432-91D2-31F39C8C74DA}" dt="2024-02-29T12:15:53.759" v="400" actId="1076"/>
          <ac:spMkLst>
            <pc:docMk/>
            <pc:sldMk cId="1045206090" sldId="366"/>
            <ac:spMk id="8" creationId="{B22F758D-DF9D-B5FA-49B1-7AF302DCC521}"/>
          </ac:spMkLst>
        </pc:spChg>
        <pc:spChg chg="del">
          <ac:chgData name="Rio Laura" userId="fd5624c9-5eab-4fcc-bd19-2da37e336d2c" providerId="ADAL" clId="{866D7A95-D6BC-4432-91D2-31F39C8C74DA}" dt="2024-02-29T12:11:46.481" v="370" actId="478"/>
          <ac:spMkLst>
            <pc:docMk/>
            <pc:sldMk cId="1045206090" sldId="366"/>
            <ac:spMk id="9" creationId="{02007333-17A0-EAC2-FCD2-BBD7AB062822}"/>
          </ac:spMkLst>
        </pc:spChg>
        <pc:spChg chg="add mod">
          <ac:chgData name="Rio Laura" userId="fd5624c9-5eab-4fcc-bd19-2da37e336d2c" providerId="ADAL" clId="{866D7A95-D6BC-4432-91D2-31F39C8C74DA}" dt="2024-02-29T12:16:41.005" v="408" actId="208"/>
          <ac:spMkLst>
            <pc:docMk/>
            <pc:sldMk cId="1045206090" sldId="366"/>
            <ac:spMk id="10" creationId="{E756820A-F93D-C9E8-1977-C669A498F4B0}"/>
          </ac:spMkLst>
        </pc:spChg>
        <pc:spChg chg="del">
          <ac:chgData name="Rio Laura" userId="fd5624c9-5eab-4fcc-bd19-2da37e336d2c" providerId="ADAL" clId="{866D7A95-D6BC-4432-91D2-31F39C8C74DA}" dt="2024-02-29T12:11:46.481" v="370" actId="478"/>
          <ac:spMkLst>
            <pc:docMk/>
            <pc:sldMk cId="1045206090" sldId="366"/>
            <ac:spMk id="11" creationId="{D36BE2D7-1B58-B4CC-909D-88E58009DF86}"/>
          </ac:spMkLst>
        </pc:spChg>
        <pc:spChg chg="del">
          <ac:chgData name="Rio Laura" userId="fd5624c9-5eab-4fcc-bd19-2da37e336d2c" providerId="ADAL" clId="{866D7A95-D6BC-4432-91D2-31F39C8C74DA}" dt="2024-02-29T12:11:46.481" v="370" actId="478"/>
          <ac:spMkLst>
            <pc:docMk/>
            <pc:sldMk cId="1045206090" sldId="366"/>
            <ac:spMk id="14" creationId="{851845BA-4C30-9EC1-5410-4840D12EB36F}"/>
          </ac:spMkLst>
        </pc:spChg>
        <pc:spChg chg="mod">
          <ac:chgData name="Rio Laura" userId="fd5624c9-5eab-4fcc-bd19-2da37e336d2c" providerId="ADAL" clId="{866D7A95-D6BC-4432-91D2-31F39C8C74DA}" dt="2024-02-29T12:12:00.406" v="385" actId="20577"/>
          <ac:spMkLst>
            <pc:docMk/>
            <pc:sldMk cId="1045206090" sldId="366"/>
            <ac:spMk id="15" creationId="{32D326B0-C1DF-10B3-9C7C-44480AF055C6}"/>
          </ac:spMkLst>
        </pc:spChg>
        <pc:graphicFrameChg chg="del">
          <ac:chgData name="Rio Laura" userId="fd5624c9-5eab-4fcc-bd19-2da37e336d2c" providerId="ADAL" clId="{866D7A95-D6BC-4432-91D2-31F39C8C74DA}" dt="2024-02-29T12:11:42.331" v="369" actId="478"/>
          <ac:graphicFrameMkLst>
            <pc:docMk/>
            <pc:sldMk cId="1045206090" sldId="366"/>
            <ac:graphicFrameMk id="7" creationId="{5899AB78-60BF-8B6B-0854-1BB5A4A63741}"/>
          </ac:graphicFrameMkLst>
        </pc:graphicFrameChg>
        <pc:picChg chg="add mod">
          <ac:chgData name="Rio Laura" userId="fd5624c9-5eab-4fcc-bd19-2da37e336d2c" providerId="ADAL" clId="{866D7A95-D6BC-4432-91D2-31F39C8C74DA}" dt="2024-02-29T12:16:31.038" v="406" actId="1076"/>
          <ac:picMkLst>
            <pc:docMk/>
            <pc:sldMk cId="1045206090" sldId="366"/>
            <ac:picMk id="1026" creationId="{3BFF66BB-5B3D-D66B-3BBE-849A040680AC}"/>
          </ac:picMkLst>
        </pc:picChg>
      </pc:sldChg>
      <pc:sldChg chg="add del ord">
        <pc:chgData name="Rio Laura" userId="fd5624c9-5eab-4fcc-bd19-2da37e336d2c" providerId="ADAL" clId="{866D7A95-D6BC-4432-91D2-31F39C8C74DA}" dt="2024-02-29T12:26:14.167" v="515" actId="47"/>
        <pc:sldMkLst>
          <pc:docMk/>
          <pc:sldMk cId="4191134697" sldId="367"/>
        </pc:sldMkLst>
      </pc:sldChg>
      <pc:sldChg chg="modSp add mod">
        <pc:chgData name="Rio Laura" userId="fd5624c9-5eab-4fcc-bd19-2da37e336d2c" providerId="ADAL" clId="{866D7A95-D6BC-4432-91D2-31F39C8C74DA}" dt="2024-02-29T12:22:21.273" v="477" actId="20577"/>
        <pc:sldMkLst>
          <pc:docMk/>
          <pc:sldMk cId="3004717052" sldId="368"/>
        </pc:sldMkLst>
        <pc:spChg chg="mod">
          <ac:chgData name="Rio Laura" userId="fd5624c9-5eab-4fcc-bd19-2da37e336d2c" providerId="ADAL" clId="{866D7A95-D6BC-4432-91D2-31F39C8C74DA}" dt="2024-02-29T12:22:21.273" v="477" actId="20577"/>
          <ac:spMkLst>
            <pc:docMk/>
            <pc:sldMk cId="3004717052" sldId="368"/>
            <ac:spMk id="3" creationId="{564DB220-E1A4-F048-4C01-E70CBAE4FEE0}"/>
          </ac:spMkLst>
        </pc:spChg>
        <pc:picChg chg="mod">
          <ac:chgData name="Rio Laura" userId="fd5624c9-5eab-4fcc-bd19-2da37e336d2c" providerId="ADAL" clId="{866D7A95-D6BC-4432-91D2-31F39C8C74DA}" dt="2024-02-29T12:20:23.953" v="416" actId="14826"/>
          <ac:picMkLst>
            <pc:docMk/>
            <pc:sldMk cId="3004717052" sldId="368"/>
            <ac:picMk id="7" creationId="{4FB131AC-901A-6275-6C74-6ECE3FE4833B}"/>
          </ac:picMkLst>
        </pc:picChg>
      </pc:sldChg>
      <pc:sldChg chg="addSp modSp add mod ord">
        <pc:chgData name="Rio Laura" userId="fd5624c9-5eab-4fcc-bd19-2da37e336d2c" providerId="ADAL" clId="{866D7A95-D6BC-4432-91D2-31F39C8C74DA}" dt="2024-02-29T12:22:12.795" v="474" actId="1076"/>
        <pc:sldMkLst>
          <pc:docMk/>
          <pc:sldMk cId="2439728437" sldId="369"/>
        </pc:sldMkLst>
        <pc:spChg chg="add mod">
          <ac:chgData name="Rio Laura" userId="fd5624c9-5eab-4fcc-bd19-2da37e336d2c" providerId="ADAL" clId="{866D7A95-D6BC-4432-91D2-31F39C8C74DA}" dt="2024-02-29T12:21:53.938" v="455" actId="14826"/>
          <ac:spMkLst>
            <pc:docMk/>
            <pc:sldMk cId="2439728437" sldId="369"/>
            <ac:spMk id="2" creationId="{84719242-62E7-FC2A-5D19-579D543381E3}"/>
          </ac:spMkLst>
        </pc:spChg>
        <pc:spChg chg="mod">
          <ac:chgData name="Rio Laura" userId="fd5624c9-5eab-4fcc-bd19-2da37e336d2c" providerId="ADAL" clId="{866D7A95-D6BC-4432-91D2-31F39C8C74DA}" dt="2024-02-29T12:22:12.795" v="474" actId="1076"/>
          <ac:spMkLst>
            <pc:docMk/>
            <pc:sldMk cId="2439728437" sldId="369"/>
            <ac:spMk id="3" creationId="{607491BE-FA02-1DAB-EA36-23CC35B3905F}"/>
          </ac:spMkLst>
        </pc:spChg>
        <pc:picChg chg="mod">
          <ac:chgData name="Rio Laura" userId="fd5624c9-5eab-4fcc-bd19-2da37e336d2c" providerId="ADAL" clId="{866D7A95-D6BC-4432-91D2-31F39C8C74DA}" dt="2024-02-29T12:21:53.938" v="455" actId="14826"/>
          <ac:picMkLst>
            <pc:docMk/>
            <pc:sldMk cId="2439728437" sldId="369"/>
            <ac:picMk id="7" creationId="{352B568C-B738-0AAA-B144-A53D78F85C34}"/>
          </ac:picMkLst>
        </pc:picChg>
      </pc:sldChg>
      <pc:sldChg chg="modSp add mod">
        <pc:chgData name="Rio Laura" userId="fd5624c9-5eab-4fcc-bd19-2da37e336d2c" providerId="ADAL" clId="{866D7A95-D6BC-4432-91D2-31F39C8C74DA}" dt="2024-02-29T12:26:01.344" v="512" actId="20577"/>
        <pc:sldMkLst>
          <pc:docMk/>
          <pc:sldMk cId="840510102" sldId="370"/>
        </pc:sldMkLst>
        <pc:spChg chg="mod">
          <ac:chgData name="Rio Laura" userId="fd5624c9-5eab-4fcc-bd19-2da37e336d2c" providerId="ADAL" clId="{866D7A95-D6BC-4432-91D2-31F39C8C74DA}" dt="2024-02-29T12:26:01.344" v="512" actId="20577"/>
          <ac:spMkLst>
            <pc:docMk/>
            <pc:sldMk cId="840510102" sldId="370"/>
            <ac:spMk id="3" creationId="{6204B161-48A6-148B-A0DC-0ED3CE32116A}"/>
          </ac:spMkLst>
        </pc:spChg>
      </pc:sldChg>
      <pc:sldChg chg="addSp delSp modSp add mod">
        <pc:chgData name="Rio Laura" userId="fd5624c9-5eab-4fcc-bd19-2da37e336d2c" providerId="ADAL" clId="{866D7A95-D6BC-4432-91D2-31F39C8C74DA}" dt="2024-02-29T14:13:08.105" v="870" actId="1037"/>
        <pc:sldMkLst>
          <pc:docMk/>
          <pc:sldMk cId="3760476346" sldId="371"/>
        </pc:sldMkLst>
        <pc:spChg chg="del mod">
          <ac:chgData name="Rio Laura" userId="fd5624c9-5eab-4fcc-bd19-2da37e336d2c" providerId="ADAL" clId="{866D7A95-D6BC-4432-91D2-31F39C8C74DA}" dt="2024-02-29T14:04:09.614" v="772" actId="478"/>
          <ac:spMkLst>
            <pc:docMk/>
            <pc:sldMk cId="3760476346" sldId="371"/>
            <ac:spMk id="8" creationId="{F5078770-FF54-F842-9484-6CE7A0B411C2}"/>
          </ac:spMkLst>
        </pc:spChg>
        <pc:spChg chg="del">
          <ac:chgData name="Rio Laura" userId="fd5624c9-5eab-4fcc-bd19-2da37e336d2c" providerId="ADAL" clId="{866D7A95-D6BC-4432-91D2-31F39C8C74DA}" dt="2024-02-29T12:28:48.622" v="570" actId="478"/>
          <ac:spMkLst>
            <pc:docMk/>
            <pc:sldMk cId="3760476346" sldId="371"/>
            <ac:spMk id="9" creationId="{CFC00C38-635F-63D8-D17C-05D428B78F7C}"/>
          </ac:spMkLst>
        </pc:spChg>
        <pc:spChg chg="del">
          <ac:chgData name="Rio Laura" userId="fd5624c9-5eab-4fcc-bd19-2da37e336d2c" providerId="ADAL" clId="{866D7A95-D6BC-4432-91D2-31F39C8C74DA}" dt="2024-02-29T12:28:47.593" v="569" actId="478"/>
          <ac:spMkLst>
            <pc:docMk/>
            <pc:sldMk cId="3760476346" sldId="371"/>
            <ac:spMk id="11" creationId="{0F0906BA-D9C5-0F0E-21E2-1335BEBFF658}"/>
          </ac:spMkLst>
        </pc:spChg>
        <pc:spChg chg="add mod">
          <ac:chgData name="Rio Laura" userId="fd5624c9-5eab-4fcc-bd19-2da37e336d2c" providerId="ADAL" clId="{866D7A95-D6BC-4432-91D2-31F39C8C74DA}" dt="2024-02-29T14:12:44.409" v="854" actId="1038"/>
          <ac:spMkLst>
            <pc:docMk/>
            <pc:sldMk cId="3760476346" sldId="371"/>
            <ac:spMk id="12" creationId="{DDB7C9E9-9D47-5B73-A35C-3567912AB89D}"/>
          </ac:spMkLst>
        </pc:spChg>
        <pc:spChg chg="del">
          <ac:chgData name="Rio Laura" userId="fd5624c9-5eab-4fcc-bd19-2da37e336d2c" providerId="ADAL" clId="{866D7A95-D6BC-4432-91D2-31F39C8C74DA}" dt="2024-02-29T12:28:44.480" v="568" actId="478"/>
          <ac:spMkLst>
            <pc:docMk/>
            <pc:sldMk cId="3760476346" sldId="371"/>
            <ac:spMk id="14" creationId="{5DA6D8A6-5B9C-A46F-DDB5-C4B46F550AC0}"/>
          </ac:spMkLst>
        </pc:spChg>
        <pc:spChg chg="mod">
          <ac:chgData name="Rio Laura" userId="fd5624c9-5eab-4fcc-bd19-2da37e336d2c" providerId="ADAL" clId="{866D7A95-D6BC-4432-91D2-31F39C8C74DA}" dt="2024-02-29T14:12:20.043" v="845" actId="313"/>
          <ac:spMkLst>
            <pc:docMk/>
            <pc:sldMk cId="3760476346" sldId="371"/>
            <ac:spMk id="15" creationId="{E018EE7E-1EEC-90A2-A0E3-B45782B1873F}"/>
          </ac:spMkLst>
        </pc:spChg>
        <pc:spChg chg="add del">
          <ac:chgData name="Rio Laura" userId="fd5624c9-5eab-4fcc-bd19-2da37e336d2c" providerId="ADAL" clId="{866D7A95-D6BC-4432-91D2-31F39C8C74DA}" dt="2024-02-29T13:57:45.227" v="609" actId="478"/>
          <ac:spMkLst>
            <pc:docMk/>
            <pc:sldMk cId="3760476346" sldId="371"/>
            <ac:spMk id="22" creationId="{FF414053-25F2-A212-5E04-2237D1FE23BE}"/>
          </ac:spMkLst>
        </pc:spChg>
        <pc:spChg chg="add mod ord">
          <ac:chgData name="Rio Laura" userId="fd5624c9-5eab-4fcc-bd19-2da37e336d2c" providerId="ADAL" clId="{866D7A95-D6BC-4432-91D2-31F39C8C74DA}" dt="2024-02-29T14:12:55.537" v="867" actId="1037"/>
          <ac:spMkLst>
            <pc:docMk/>
            <pc:sldMk cId="3760476346" sldId="371"/>
            <ac:spMk id="23" creationId="{79E01ED6-9080-C860-9D17-2AB330E6FCE4}"/>
          </ac:spMkLst>
        </pc:spChg>
        <pc:spChg chg="add mod ord">
          <ac:chgData name="Rio Laura" userId="fd5624c9-5eab-4fcc-bd19-2da37e336d2c" providerId="ADAL" clId="{866D7A95-D6BC-4432-91D2-31F39C8C74DA}" dt="2024-02-29T14:13:08.105" v="870" actId="1037"/>
          <ac:spMkLst>
            <pc:docMk/>
            <pc:sldMk cId="3760476346" sldId="371"/>
            <ac:spMk id="24" creationId="{706E5170-F160-8274-E253-86EFC92D959B}"/>
          </ac:spMkLst>
        </pc:spChg>
        <pc:spChg chg="add mod">
          <ac:chgData name="Rio Laura" userId="fd5624c9-5eab-4fcc-bd19-2da37e336d2c" providerId="ADAL" clId="{866D7A95-D6BC-4432-91D2-31F39C8C74DA}" dt="2024-02-29T14:03:26.018" v="753" actId="1076"/>
          <ac:spMkLst>
            <pc:docMk/>
            <pc:sldMk cId="3760476346" sldId="371"/>
            <ac:spMk id="26" creationId="{52AF5898-612B-5112-ED14-8EDF8210077A}"/>
          </ac:spMkLst>
        </pc:spChg>
        <pc:spChg chg="add mod ord">
          <ac:chgData name="Rio Laura" userId="fd5624c9-5eab-4fcc-bd19-2da37e336d2c" providerId="ADAL" clId="{866D7A95-D6BC-4432-91D2-31F39C8C74DA}" dt="2024-02-29T14:13:08.105" v="870" actId="1037"/>
          <ac:spMkLst>
            <pc:docMk/>
            <pc:sldMk cId="3760476346" sldId="371"/>
            <ac:spMk id="27" creationId="{790083C4-332D-9EF3-E854-72A049A9745C}"/>
          </ac:spMkLst>
        </pc:spChg>
        <pc:spChg chg="add mod">
          <ac:chgData name="Rio Laura" userId="fd5624c9-5eab-4fcc-bd19-2da37e336d2c" providerId="ADAL" clId="{866D7A95-D6BC-4432-91D2-31F39C8C74DA}" dt="2024-02-29T14:03:56.657" v="770" actId="20577"/>
          <ac:spMkLst>
            <pc:docMk/>
            <pc:sldMk cId="3760476346" sldId="371"/>
            <ac:spMk id="28" creationId="{4E540FEC-9AAB-71DE-16C2-5FD1C1FBA2F0}"/>
          </ac:spMkLst>
        </pc:spChg>
        <pc:graphicFrameChg chg="del">
          <ac:chgData name="Rio Laura" userId="fd5624c9-5eab-4fcc-bd19-2da37e336d2c" providerId="ADAL" clId="{866D7A95-D6BC-4432-91D2-31F39C8C74DA}" dt="2024-02-29T12:28:41.754" v="567" actId="478"/>
          <ac:graphicFrameMkLst>
            <pc:docMk/>
            <pc:sldMk cId="3760476346" sldId="371"/>
            <ac:graphicFrameMk id="7" creationId="{2A27F130-6C0F-9A8E-E410-5C4F3D6B0CE5}"/>
          </ac:graphicFrameMkLst>
        </pc:graphicFrameChg>
        <pc:picChg chg="add mod modCrop">
          <ac:chgData name="Rio Laura" userId="fd5624c9-5eab-4fcc-bd19-2da37e336d2c" providerId="ADAL" clId="{866D7A95-D6BC-4432-91D2-31F39C8C74DA}" dt="2024-02-29T14:01:09.436" v="671" actId="14100"/>
          <ac:picMkLst>
            <pc:docMk/>
            <pc:sldMk cId="3760476346" sldId="371"/>
            <ac:picMk id="3" creationId="{F2261FC7-F311-CF6E-EABC-539AB03CED2E}"/>
          </ac:picMkLst>
        </pc:picChg>
        <pc:picChg chg="add mod">
          <ac:chgData name="Rio Laura" userId="fd5624c9-5eab-4fcc-bd19-2da37e336d2c" providerId="ADAL" clId="{866D7A95-D6BC-4432-91D2-31F39C8C74DA}" dt="2024-02-29T14:03:22.686" v="752" actId="1035"/>
          <ac:picMkLst>
            <pc:docMk/>
            <pc:sldMk cId="3760476346" sldId="371"/>
            <ac:picMk id="16" creationId="{8AA10181-19F2-00A1-8693-2710FBB8C8ED}"/>
          </ac:picMkLst>
        </pc:picChg>
        <pc:picChg chg="add mod">
          <ac:chgData name="Rio Laura" userId="fd5624c9-5eab-4fcc-bd19-2da37e336d2c" providerId="ADAL" clId="{866D7A95-D6BC-4432-91D2-31F39C8C74DA}" dt="2024-02-29T14:03:03.315" v="713" actId="1076"/>
          <ac:picMkLst>
            <pc:docMk/>
            <pc:sldMk cId="3760476346" sldId="371"/>
            <ac:picMk id="18" creationId="{088C0B30-146E-6D8C-5845-D5AFF1023251}"/>
          </ac:picMkLst>
        </pc:picChg>
        <pc:picChg chg="add mod">
          <ac:chgData name="Rio Laura" userId="fd5624c9-5eab-4fcc-bd19-2da37e336d2c" providerId="ADAL" clId="{866D7A95-D6BC-4432-91D2-31F39C8C74DA}" dt="2024-02-29T14:03:28.184" v="754" actId="1076"/>
          <ac:picMkLst>
            <pc:docMk/>
            <pc:sldMk cId="3760476346" sldId="371"/>
            <ac:picMk id="20" creationId="{286B782C-26C5-C13C-728C-82FB1660DB96}"/>
          </ac:picMkLst>
        </pc:picChg>
      </pc:sldChg>
      <pc:sldChg chg="addSp delSp modSp add del mod ord">
        <pc:chgData name="Rio Laura" userId="fd5624c9-5eab-4fcc-bd19-2da37e336d2c" providerId="ADAL" clId="{866D7A95-D6BC-4432-91D2-31F39C8C74DA}" dt="2024-03-01T08:58:16.718" v="2246" actId="2696"/>
        <pc:sldMkLst>
          <pc:docMk/>
          <pc:sldMk cId="285750216" sldId="372"/>
        </pc:sldMkLst>
        <pc:spChg chg="add mod">
          <ac:chgData name="Rio Laura" userId="fd5624c9-5eab-4fcc-bd19-2da37e336d2c" providerId="ADAL" clId="{866D7A95-D6BC-4432-91D2-31F39C8C74DA}" dt="2024-03-01T08:57:48.384" v="2245" actId="113"/>
          <ac:spMkLst>
            <pc:docMk/>
            <pc:sldMk cId="285750216" sldId="372"/>
            <ac:spMk id="3" creationId="{6EFE1BB4-C5C4-C59F-D153-5D6C44B6CF4D}"/>
          </ac:spMkLst>
        </pc:spChg>
        <pc:spChg chg="add del mod">
          <ac:chgData name="Rio Laura" userId="fd5624c9-5eab-4fcc-bd19-2da37e336d2c" providerId="ADAL" clId="{866D7A95-D6BC-4432-91D2-31F39C8C74DA}" dt="2024-03-01T08:45:49.634" v="1936" actId="478"/>
          <ac:spMkLst>
            <pc:docMk/>
            <pc:sldMk cId="285750216" sldId="372"/>
            <ac:spMk id="14" creationId="{A923F1FB-164A-8AB2-AA7C-2AB10BBBA769}"/>
          </ac:spMkLst>
        </pc:spChg>
        <pc:spChg chg="mod">
          <ac:chgData name="Rio Laura" userId="fd5624c9-5eab-4fcc-bd19-2da37e336d2c" providerId="ADAL" clId="{866D7A95-D6BC-4432-91D2-31F39C8C74DA}" dt="2024-03-01T08:45:21.902" v="1928" actId="20577"/>
          <ac:spMkLst>
            <pc:docMk/>
            <pc:sldMk cId="285750216" sldId="372"/>
            <ac:spMk id="15" creationId="{A79D156C-4EB0-8A57-C70B-1E306812F41F}"/>
          </ac:spMkLst>
        </pc:spChg>
        <pc:spChg chg="add mod">
          <ac:chgData name="Rio Laura" userId="fd5624c9-5eab-4fcc-bd19-2da37e336d2c" providerId="ADAL" clId="{866D7A95-D6BC-4432-91D2-31F39C8C74DA}" dt="2024-03-01T08:57:20.344" v="2219" actId="1035"/>
          <ac:spMkLst>
            <pc:docMk/>
            <pc:sldMk cId="285750216" sldId="372"/>
            <ac:spMk id="17" creationId="{14BD4C6E-E260-05C6-E320-E313616D012A}"/>
          </ac:spMkLst>
        </pc:spChg>
        <pc:spChg chg="add mod">
          <ac:chgData name="Rio Laura" userId="fd5624c9-5eab-4fcc-bd19-2da37e336d2c" providerId="ADAL" clId="{866D7A95-D6BC-4432-91D2-31F39C8C74DA}" dt="2024-03-01T08:57:14.505" v="2212" actId="1036"/>
          <ac:spMkLst>
            <pc:docMk/>
            <pc:sldMk cId="285750216" sldId="372"/>
            <ac:spMk id="19" creationId="{55A4D013-50DA-4131-6ABB-97101E981414}"/>
          </ac:spMkLst>
        </pc:spChg>
        <pc:graphicFrameChg chg="add mod modGraphic">
          <ac:chgData name="Rio Laura" userId="fd5624c9-5eab-4fcc-bd19-2da37e336d2c" providerId="ADAL" clId="{866D7A95-D6BC-4432-91D2-31F39C8C74DA}" dt="2024-03-01T08:57:02.806" v="2193" actId="1076"/>
          <ac:graphicFrameMkLst>
            <pc:docMk/>
            <pc:sldMk cId="285750216" sldId="372"/>
            <ac:graphicFrameMk id="11" creationId="{7F59ACEC-3F31-BC46-900F-AB3261D8586D}"/>
          </ac:graphicFrameMkLst>
        </pc:graphicFrameChg>
        <pc:picChg chg="del">
          <ac:chgData name="Rio Laura" userId="fd5624c9-5eab-4fcc-bd19-2da37e336d2c" providerId="ADAL" clId="{866D7A95-D6BC-4432-91D2-31F39C8C74DA}" dt="2024-02-29T14:36:59.612" v="1285" actId="478"/>
          <ac:picMkLst>
            <pc:docMk/>
            <pc:sldMk cId="285750216" sldId="372"/>
            <ac:picMk id="7" creationId="{49EC0B3E-20B1-4DC1-DEB2-080483CE8641}"/>
          </ac:picMkLst>
        </pc:picChg>
        <pc:picChg chg="add del mod">
          <ac:chgData name="Rio Laura" userId="fd5624c9-5eab-4fcc-bd19-2da37e336d2c" providerId="ADAL" clId="{866D7A95-D6BC-4432-91D2-31F39C8C74DA}" dt="2024-03-01T08:31:26.582" v="1701" actId="478"/>
          <ac:picMkLst>
            <pc:docMk/>
            <pc:sldMk cId="285750216" sldId="372"/>
            <ac:picMk id="10" creationId="{FEC5AEA6-3481-BC69-EC5C-90AFECDD8FEE}"/>
          </ac:picMkLst>
        </pc:picChg>
        <pc:picChg chg="del">
          <ac:chgData name="Rio Laura" userId="fd5624c9-5eab-4fcc-bd19-2da37e336d2c" providerId="ADAL" clId="{866D7A95-D6BC-4432-91D2-31F39C8C74DA}" dt="2024-02-29T14:37:01.501" v="1286" actId="478"/>
          <ac:picMkLst>
            <pc:docMk/>
            <pc:sldMk cId="285750216" sldId="372"/>
            <ac:picMk id="12" creationId="{8C5EF565-0658-935D-D416-E001232A6FD6}"/>
          </ac:picMkLst>
        </pc:picChg>
        <pc:picChg chg="add mod">
          <ac:chgData name="Rio Laura" userId="fd5624c9-5eab-4fcc-bd19-2da37e336d2c" providerId="ADAL" clId="{866D7A95-D6BC-4432-91D2-31F39C8C74DA}" dt="2024-03-01T08:57:20.344" v="2219" actId="1035"/>
          <ac:picMkLst>
            <pc:docMk/>
            <pc:sldMk cId="285750216" sldId="372"/>
            <ac:picMk id="21" creationId="{DFBC86F1-A47B-1A9E-FC53-53ABC7BE1D0D}"/>
          </ac:picMkLst>
        </pc:picChg>
        <pc:picChg chg="add del mod">
          <ac:chgData name="Rio Laura" userId="fd5624c9-5eab-4fcc-bd19-2da37e336d2c" providerId="ADAL" clId="{866D7A95-D6BC-4432-91D2-31F39C8C74DA}" dt="2024-03-01T08:55:33.969" v="2165" actId="478"/>
          <ac:picMkLst>
            <pc:docMk/>
            <pc:sldMk cId="285750216" sldId="372"/>
            <ac:picMk id="23" creationId="{14AA99A4-7C70-F792-EE1E-C880FC087A9F}"/>
          </ac:picMkLst>
        </pc:picChg>
        <pc:picChg chg="add mod">
          <ac:chgData name="Rio Laura" userId="fd5624c9-5eab-4fcc-bd19-2da37e336d2c" providerId="ADAL" clId="{866D7A95-D6BC-4432-91D2-31F39C8C74DA}" dt="2024-03-01T08:57:14.505" v="2212" actId="1036"/>
          <ac:picMkLst>
            <pc:docMk/>
            <pc:sldMk cId="285750216" sldId="372"/>
            <ac:picMk id="25" creationId="{7EAE065C-C547-D409-699E-9ABE0850F686}"/>
          </ac:picMkLst>
        </pc:picChg>
        <pc:picChg chg="add del">
          <ac:chgData name="Rio Laura" userId="fd5624c9-5eab-4fcc-bd19-2da37e336d2c" providerId="ADAL" clId="{866D7A95-D6BC-4432-91D2-31F39C8C74DA}" dt="2024-03-01T08:42:52.455" v="1885" actId="478"/>
          <ac:picMkLst>
            <pc:docMk/>
            <pc:sldMk cId="285750216" sldId="372"/>
            <ac:picMk id="5122" creationId="{3CF1FD5B-C9FD-7DE7-27EB-1EF781AB5252}"/>
          </ac:picMkLst>
        </pc:picChg>
      </pc:sldChg>
      <pc:sldChg chg="add">
        <pc:chgData name="Rio Laura" userId="fd5624c9-5eab-4fcc-bd19-2da37e336d2c" providerId="ADAL" clId="{866D7A95-D6BC-4432-91D2-31F39C8C74DA}" dt="2024-03-01T08:58:29.562" v="2247"/>
        <pc:sldMkLst>
          <pc:docMk/>
          <pc:sldMk cId="952552037" sldId="372"/>
        </pc:sldMkLst>
      </pc:sldChg>
      <pc:sldChg chg="addSp delSp modSp add mod ord">
        <pc:chgData name="Rio Laura" userId="fd5624c9-5eab-4fcc-bd19-2da37e336d2c" providerId="ADAL" clId="{866D7A95-D6BC-4432-91D2-31F39C8C74DA}" dt="2024-03-01T09:00:19.061" v="2274" actId="1076"/>
        <pc:sldMkLst>
          <pc:docMk/>
          <pc:sldMk cId="1758193125" sldId="373"/>
        </pc:sldMkLst>
        <pc:spChg chg="add mod">
          <ac:chgData name="Rio Laura" userId="fd5624c9-5eab-4fcc-bd19-2da37e336d2c" providerId="ADAL" clId="{866D7A95-D6BC-4432-91D2-31F39C8C74DA}" dt="2024-02-29T14:38:11.948" v="1296" actId="113"/>
          <ac:spMkLst>
            <pc:docMk/>
            <pc:sldMk cId="1758193125" sldId="373"/>
            <ac:spMk id="3" creationId="{8AE48C63-71F8-238B-3AFF-84FE0854AE89}"/>
          </ac:spMkLst>
        </pc:spChg>
        <pc:spChg chg="add mod">
          <ac:chgData name="Rio Laura" userId="fd5624c9-5eab-4fcc-bd19-2da37e336d2c" providerId="ADAL" clId="{866D7A95-D6BC-4432-91D2-31F39C8C74DA}" dt="2024-02-29T14:41:11.742" v="1303" actId="1582"/>
          <ac:spMkLst>
            <pc:docMk/>
            <pc:sldMk cId="1758193125" sldId="373"/>
            <ac:spMk id="7" creationId="{17B30A7B-A229-0655-C97D-E0BB3489EC88}"/>
          </ac:spMkLst>
        </pc:spChg>
        <pc:spChg chg="del">
          <ac:chgData name="Rio Laura" userId="fd5624c9-5eab-4fcc-bd19-2da37e336d2c" providerId="ADAL" clId="{866D7A95-D6BC-4432-91D2-31F39C8C74DA}" dt="2024-02-29T14:42:37.461" v="1305" actId="478"/>
          <ac:spMkLst>
            <pc:docMk/>
            <pc:sldMk cId="1758193125" sldId="373"/>
            <ac:spMk id="8" creationId="{062ABEC5-4226-609E-5140-6386690B7868}"/>
          </ac:spMkLst>
        </pc:spChg>
        <pc:spChg chg="add mod">
          <ac:chgData name="Rio Laura" userId="fd5624c9-5eab-4fcc-bd19-2da37e336d2c" providerId="ADAL" clId="{866D7A95-D6BC-4432-91D2-31F39C8C74DA}" dt="2024-02-29T14:42:43.725" v="1307" actId="14100"/>
          <ac:spMkLst>
            <pc:docMk/>
            <pc:sldMk cId="1758193125" sldId="373"/>
            <ac:spMk id="10" creationId="{9F0FADE0-8FBB-8EA1-D48A-5FB9B66DDDEA}"/>
          </ac:spMkLst>
        </pc:spChg>
        <pc:spChg chg="mod">
          <ac:chgData name="Rio Laura" userId="fd5624c9-5eab-4fcc-bd19-2da37e336d2c" providerId="ADAL" clId="{866D7A95-D6BC-4432-91D2-31F39C8C74DA}" dt="2024-03-01T09:00:06.936" v="2273" actId="20577"/>
          <ac:spMkLst>
            <pc:docMk/>
            <pc:sldMk cId="1758193125" sldId="373"/>
            <ac:spMk id="15" creationId="{40B92C86-E019-5CF8-D292-07E8F2C5DE86}"/>
          </ac:spMkLst>
        </pc:spChg>
        <pc:picChg chg="add mod">
          <ac:chgData name="Rio Laura" userId="fd5624c9-5eab-4fcc-bd19-2da37e336d2c" providerId="ADAL" clId="{866D7A95-D6BC-4432-91D2-31F39C8C74DA}" dt="2024-02-29T16:30:38.834" v="1322" actId="1076"/>
          <ac:picMkLst>
            <pc:docMk/>
            <pc:sldMk cId="1758193125" sldId="373"/>
            <ac:picMk id="11" creationId="{ED717023-F9C5-654A-32ED-FCFF3608BF58}"/>
          </ac:picMkLst>
        </pc:picChg>
        <pc:picChg chg="add mod">
          <ac:chgData name="Rio Laura" userId="fd5624c9-5eab-4fcc-bd19-2da37e336d2c" providerId="ADAL" clId="{866D7A95-D6BC-4432-91D2-31F39C8C74DA}" dt="2024-03-01T09:00:19.061" v="2274" actId="1076"/>
          <ac:picMkLst>
            <pc:docMk/>
            <pc:sldMk cId="1758193125" sldId="373"/>
            <ac:picMk id="13" creationId="{92F64A06-958C-2720-5A3B-5316421971C2}"/>
          </ac:picMkLst>
        </pc:picChg>
      </pc:sldChg>
      <pc:sldChg chg="add del">
        <pc:chgData name="Rio Laura" userId="fd5624c9-5eab-4fcc-bd19-2da37e336d2c" providerId="ADAL" clId="{866D7A95-D6BC-4432-91D2-31F39C8C74DA}" dt="2024-02-29T14:36:56.501" v="1284"/>
        <pc:sldMkLst>
          <pc:docMk/>
          <pc:sldMk cId="2095814112" sldId="373"/>
        </pc:sldMkLst>
      </pc:sldChg>
      <pc:sldChg chg="addSp new del ord">
        <pc:chgData name="Rio Laura" userId="fd5624c9-5eab-4fcc-bd19-2da37e336d2c" providerId="ADAL" clId="{866D7A95-D6BC-4432-91D2-31F39C8C74DA}" dt="2024-03-11T14:30:13.339" v="2801" actId="47"/>
        <pc:sldMkLst>
          <pc:docMk/>
          <pc:sldMk cId="709644009" sldId="374"/>
        </pc:sldMkLst>
        <pc:picChg chg="add">
          <ac:chgData name="Rio Laura" userId="fd5624c9-5eab-4fcc-bd19-2da37e336d2c" providerId="ADAL" clId="{866D7A95-D6BC-4432-91D2-31F39C8C74DA}" dt="2024-03-01T08:42:40.238" v="1883"/>
          <ac:picMkLst>
            <pc:docMk/>
            <pc:sldMk cId="709644009" sldId="374"/>
            <ac:picMk id="3074" creationId="{5467012A-0F8D-EF07-8E7E-801B6E82ADC4}"/>
          </ac:picMkLst>
        </pc:picChg>
      </pc:sldChg>
      <pc:sldChg chg="add del">
        <pc:chgData name="Rio Laura" userId="fd5624c9-5eab-4fcc-bd19-2da37e336d2c" providerId="ADAL" clId="{866D7A95-D6BC-4432-91D2-31F39C8C74DA}" dt="2024-02-29T14:36:56.315" v="1283"/>
        <pc:sldMkLst>
          <pc:docMk/>
          <pc:sldMk cId="2334482538" sldId="374"/>
        </pc:sldMkLst>
      </pc:sldChg>
      <pc:sldChg chg="add del">
        <pc:chgData name="Rio Laura" userId="fd5624c9-5eab-4fcc-bd19-2da37e336d2c" providerId="ADAL" clId="{866D7A95-D6BC-4432-91D2-31F39C8C74DA}" dt="2024-02-29T14:36:56.110" v="1282"/>
        <pc:sldMkLst>
          <pc:docMk/>
          <pc:sldMk cId="1067544095" sldId="375"/>
        </pc:sldMkLst>
      </pc:sldChg>
      <pc:sldChg chg="addSp delSp modSp add mod">
        <pc:chgData name="Rio Laura" userId="fd5624c9-5eab-4fcc-bd19-2da37e336d2c" providerId="ADAL" clId="{866D7A95-D6BC-4432-91D2-31F39C8C74DA}" dt="2024-03-01T09:19:45.990" v="2643"/>
        <pc:sldMkLst>
          <pc:docMk/>
          <pc:sldMk cId="3696391987" sldId="375"/>
        </pc:sldMkLst>
        <pc:spChg chg="del">
          <ac:chgData name="Rio Laura" userId="fd5624c9-5eab-4fcc-bd19-2da37e336d2c" providerId="ADAL" clId="{866D7A95-D6BC-4432-91D2-31F39C8C74DA}" dt="2024-03-01T09:04:40.863" v="2307" actId="478"/>
          <ac:spMkLst>
            <pc:docMk/>
            <pc:sldMk cId="3696391987" sldId="375"/>
            <ac:spMk id="2" creationId="{4527284F-8529-92F3-14CC-1D76955CE336}"/>
          </ac:spMkLst>
        </pc:spChg>
        <pc:spChg chg="del">
          <ac:chgData name="Rio Laura" userId="fd5624c9-5eab-4fcc-bd19-2da37e336d2c" providerId="ADAL" clId="{866D7A95-D6BC-4432-91D2-31F39C8C74DA}" dt="2024-03-01T09:14:02.713" v="2596" actId="478"/>
          <ac:spMkLst>
            <pc:docMk/>
            <pc:sldMk cId="3696391987" sldId="375"/>
            <ac:spMk id="3" creationId="{71726A4D-35C7-4683-B61F-0A3350715D14}"/>
          </ac:spMkLst>
        </pc:spChg>
        <pc:spChg chg="mod">
          <ac:chgData name="Rio Laura" userId="fd5624c9-5eab-4fcc-bd19-2da37e336d2c" providerId="ADAL" clId="{866D7A95-D6BC-4432-91D2-31F39C8C74DA}" dt="2024-03-01T09:13:52.885" v="2595" actId="1035"/>
          <ac:spMkLst>
            <pc:docMk/>
            <pc:sldMk cId="3696391987" sldId="375"/>
            <ac:spMk id="9" creationId="{A87FB4CD-345D-B097-2B0E-C086204BC723}"/>
          </ac:spMkLst>
        </pc:spChg>
        <pc:spChg chg="add mod">
          <ac:chgData name="Rio Laura" userId="fd5624c9-5eab-4fcc-bd19-2da37e336d2c" providerId="ADAL" clId="{866D7A95-D6BC-4432-91D2-31F39C8C74DA}" dt="2024-03-01T09:13:27.623" v="2580" actId="1076"/>
          <ac:spMkLst>
            <pc:docMk/>
            <pc:sldMk cId="3696391987" sldId="375"/>
            <ac:spMk id="10" creationId="{4428ADE8-995E-AA7A-E647-03782FE99608}"/>
          </ac:spMkLst>
        </pc:spChg>
        <pc:spChg chg="add mod">
          <ac:chgData name="Rio Laura" userId="fd5624c9-5eab-4fcc-bd19-2da37e336d2c" providerId="ADAL" clId="{866D7A95-D6BC-4432-91D2-31F39C8C74DA}" dt="2024-03-01T09:19:45.990" v="2643"/>
          <ac:spMkLst>
            <pc:docMk/>
            <pc:sldMk cId="3696391987" sldId="375"/>
            <ac:spMk id="12" creationId="{95611C37-E33D-B698-7BE3-642B6E2FB452}"/>
          </ac:spMkLst>
        </pc:spChg>
        <pc:spChg chg="mod">
          <ac:chgData name="Rio Laura" userId="fd5624c9-5eab-4fcc-bd19-2da37e336d2c" providerId="ADAL" clId="{866D7A95-D6BC-4432-91D2-31F39C8C74DA}" dt="2024-03-01T09:01:58.401" v="2302" actId="20577"/>
          <ac:spMkLst>
            <pc:docMk/>
            <pc:sldMk cId="3696391987" sldId="375"/>
            <ac:spMk id="15" creationId="{A2B986B5-04C9-9870-4CCA-E153F6FDFC70}"/>
          </ac:spMkLst>
        </pc:spChg>
        <pc:picChg chg="add mod">
          <ac:chgData name="Rio Laura" userId="fd5624c9-5eab-4fcc-bd19-2da37e336d2c" providerId="ADAL" clId="{866D7A95-D6BC-4432-91D2-31F39C8C74DA}" dt="2024-03-01T09:13:05.048" v="2571" actId="14100"/>
          <ac:picMkLst>
            <pc:docMk/>
            <pc:sldMk cId="3696391987" sldId="375"/>
            <ac:picMk id="8" creationId="{C3659FBF-A156-338F-B57A-02967D95CF9F}"/>
          </ac:picMkLst>
        </pc:picChg>
        <pc:picChg chg="add mod ord">
          <ac:chgData name="Rio Laura" userId="fd5624c9-5eab-4fcc-bd19-2da37e336d2c" providerId="ADAL" clId="{866D7A95-D6BC-4432-91D2-31F39C8C74DA}" dt="2024-03-01T09:13:48.321" v="2584" actId="1076"/>
          <ac:picMkLst>
            <pc:docMk/>
            <pc:sldMk cId="3696391987" sldId="375"/>
            <ac:picMk id="11" creationId="{53689CA0-9D1F-08DA-2046-38AAFB6C0D90}"/>
          </ac:picMkLst>
        </pc:picChg>
      </pc:sldChg>
      <pc:sldChg chg="addSp delSp modSp add mod modNotesTx">
        <pc:chgData name="Rio Laura" userId="fd5624c9-5eab-4fcc-bd19-2da37e336d2c" providerId="ADAL" clId="{866D7A95-D6BC-4432-91D2-31F39C8C74DA}" dt="2024-03-01T09:19:42.578" v="2642" actId="1076"/>
        <pc:sldMkLst>
          <pc:docMk/>
          <pc:sldMk cId="1680447869" sldId="376"/>
        </pc:sldMkLst>
        <pc:spChg chg="mod">
          <ac:chgData name="Rio Laura" userId="fd5624c9-5eab-4fcc-bd19-2da37e336d2c" providerId="ADAL" clId="{866D7A95-D6BC-4432-91D2-31F39C8C74DA}" dt="2024-03-01T09:17:10.116" v="2618" actId="1076"/>
          <ac:spMkLst>
            <pc:docMk/>
            <pc:sldMk cId="1680447869" sldId="376"/>
            <ac:spMk id="9" creationId="{19389037-361E-1DB4-63C7-69FD167ED4DA}"/>
          </ac:spMkLst>
        </pc:spChg>
        <pc:spChg chg="del">
          <ac:chgData name="Rio Laura" userId="fd5624c9-5eab-4fcc-bd19-2da37e336d2c" providerId="ADAL" clId="{866D7A95-D6BC-4432-91D2-31F39C8C74DA}" dt="2024-03-01T09:16:07.487" v="2601" actId="478"/>
          <ac:spMkLst>
            <pc:docMk/>
            <pc:sldMk cId="1680447869" sldId="376"/>
            <ac:spMk id="10" creationId="{BCD2450B-6D6D-195B-FD91-964827EF7ED7}"/>
          </ac:spMkLst>
        </pc:spChg>
        <pc:spChg chg="add mod">
          <ac:chgData name="Rio Laura" userId="fd5624c9-5eab-4fcc-bd19-2da37e336d2c" providerId="ADAL" clId="{866D7A95-D6BC-4432-91D2-31F39C8C74DA}" dt="2024-03-01T09:19:42.578" v="2642" actId="1076"/>
          <ac:spMkLst>
            <pc:docMk/>
            <pc:sldMk cId="1680447869" sldId="376"/>
            <ac:spMk id="14" creationId="{2E5C15C1-F62F-40D1-7919-C53C9313FEA0}"/>
          </ac:spMkLst>
        </pc:spChg>
        <pc:picChg chg="add del">
          <ac:chgData name="Rio Laura" userId="fd5624c9-5eab-4fcc-bd19-2da37e336d2c" providerId="ADAL" clId="{866D7A95-D6BC-4432-91D2-31F39C8C74DA}" dt="2024-03-01T09:17:47.772" v="2620" actId="22"/>
          <ac:picMkLst>
            <pc:docMk/>
            <pc:sldMk cId="1680447869" sldId="376"/>
            <ac:picMk id="3" creationId="{896EA9D3-143C-D324-F0AC-7B59D1E2C7B3}"/>
          </ac:picMkLst>
        </pc:picChg>
        <pc:picChg chg="del">
          <ac:chgData name="Rio Laura" userId="fd5624c9-5eab-4fcc-bd19-2da37e336d2c" providerId="ADAL" clId="{866D7A95-D6BC-4432-91D2-31F39C8C74DA}" dt="2024-03-01T09:16:04.153" v="2599" actId="478"/>
          <ac:picMkLst>
            <pc:docMk/>
            <pc:sldMk cId="1680447869" sldId="376"/>
            <ac:picMk id="8" creationId="{D2D0283C-FF8A-26C7-145A-F10186F2D76C}"/>
          </ac:picMkLst>
        </pc:picChg>
        <pc:picChg chg="del">
          <ac:chgData name="Rio Laura" userId="fd5624c9-5eab-4fcc-bd19-2da37e336d2c" providerId="ADAL" clId="{866D7A95-D6BC-4432-91D2-31F39C8C74DA}" dt="2024-03-01T09:16:05.942" v="2600" actId="478"/>
          <ac:picMkLst>
            <pc:docMk/>
            <pc:sldMk cId="1680447869" sldId="376"/>
            <ac:picMk id="11" creationId="{5CEDACFC-5528-A761-456B-3B473CB53A24}"/>
          </ac:picMkLst>
        </pc:picChg>
        <pc:picChg chg="add mod modCrop">
          <ac:chgData name="Rio Laura" userId="fd5624c9-5eab-4fcc-bd19-2da37e336d2c" providerId="ADAL" clId="{866D7A95-D6BC-4432-91D2-31F39C8C74DA}" dt="2024-03-01T09:19:20.988" v="2637" actId="1076"/>
          <ac:picMkLst>
            <pc:docMk/>
            <pc:sldMk cId="1680447869" sldId="376"/>
            <ac:picMk id="12" creationId="{0228B16B-42F4-97FC-E1B4-9929F94286D0}"/>
          </ac:picMkLst>
        </pc:picChg>
      </pc:sldChg>
      <pc:sldChg chg="new del">
        <pc:chgData name="Rio Laura" userId="fd5624c9-5eab-4fcc-bd19-2da37e336d2c" providerId="ADAL" clId="{866D7A95-D6BC-4432-91D2-31F39C8C74DA}" dt="2024-03-01T09:52:48.466" v="2762" actId="47"/>
        <pc:sldMkLst>
          <pc:docMk/>
          <pc:sldMk cId="1566358601" sldId="377"/>
        </pc:sldMkLst>
      </pc:sldChg>
      <pc:sldChg chg="addSp new del">
        <pc:chgData name="Rio Laura" userId="fd5624c9-5eab-4fcc-bd19-2da37e336d2c" providerId="ADAL" clId="{866D7A95-D6BC-4432-91D2-31F39C8C74DA}" dt="2024-03-11T14:30:11.627" v="2799" actId="47"/>
        <pc:sldMkLst>
          <pc:docMk/>
          <pc:sldMk cId="817987377" sldId="378"/>
        </pc:sldMkLst>
        <pc:graphicFrameChg chg="add">
          <ac:chgData name="Rio Laura" userId="fd5624c9-5eab-4fcc-bd19-2da37e336d2c" providerId="ADAL" clId="{866D7A95-D6BC-4432-91D2-31F39C8C74DA}" dt="2024-03-01T09:52:54.881" v="2763"/>
          <ac:graphicFrameMkLst>
            <pc:docMk/>
            <pc:sldMk cId="817987377" sldId="378"/>
            <ac:graphicFrameMk id="6" creationId="{3E4FDB62-4B8A-B29A-023D-CFED373A5FF7}"/>
          </ac:graphicFrameMkLst>
        </pc:graphicFrameChg>
      </pc:sldChg>
      <pc:sldChg chg="addSp modSp new del mod">
        <pc:chgData name="Rio Laura" userId="fd5624c9-5eab-4fcc-bd19-2da37e336d2c" providerId="ADAL" clId="{866D7A95-D6BC-4432-91D2-31F39C8C74DA}" dt="2024-03-11T14:30:09.423" v="2795" actId="47"/>
        <pc:sldMkLst>
          <pc:docMk/>
          <pc:sldMk cId="2908587472" sldId="379"/>
        </pc:sldMkLst>
        <pc:spChg chg="mod">
          <ac:chgData name="Rio Laura" userId="fd5624c9-5eab-4fcc-bd19-2da37e336d2c" providerId="ADAL" clId="{866D7A95-D6BC-4432-91D2-31F39C8C74DA}" dt="2024-03-04T09:54:21.572" v="2768"/>
          <ac:spMkLst>
            <pc:docMk/>
            <pc:sldMk cId="2908587472" sldId="379"/>
            <ac:spMk id="3" creationId="{1FC71304-458A-9E6E-8C4A-B76CC077FA3D}"/>
          </ac:spMkLst>
        </pc:spChg>
        <pc:picChg chg="add mod">
          <ac:chgData name="Rio Laura" userId="fd5624c9-5eab-4fcc-bd19-2da37e336d2c" providerId="ADAL" clId="{866D7A95-D6BC-4432-91D2-31F39C8C74DA}" dt="2024-03-04T09:54:50.544" v="2776" actId="1036"/>
          <ac:picMkLst>
            <pc:docMk/>
            <pc:sldMk cId="2908587472" sldId="379"/>
            <ac:picMk id="7" creationId="{71A5073C-8E03-9D87-5FB1-745E3BDF37F7}"/>
          </ac:picMkLst>
        </pc:picChg>
      </pc:sldChg>
      <pc:sldChg chg="addSp modSp new del mod">
        <pc:chgData name="Rio Laura" userId="fd5624c9-5eab-4fcc-bd19-2da37e336d2c" providerId="ADAL" clId="{866D7A95-D6BC-4432-91D2-31F39C8C74DA}" dt="2024-03-04T10:07:13.126" v="2784" actId="2696"/>
        <pc:sldMkLst>
          <pc:docMk/>
          <pc:sldMk cId="1559529664" sldId="380"/>
        </pc:sldMkLst>
        <pc:graphicFrameChg chg="add mod">
          <ac:chgData name="Rio Laura" userId="fd5624c9-5eab-4fcc-bd19-2da37e336d2c" providerId="ADAL" clId="{866D7A95-D6BC-4432-91D2-31F39C8C74DA}" dt="2024-03-04T10:07:07.412" v="2783" actId="14100"/>
          <ac:graphicFrameMkLst>
            <pc:docMk/>
            <pc:sldMk cId="1559529664" sldId="380"/>
            <ac:graphicFrameMk id="6" creationId="{DABA80AD-98A9-299C-D46B-F17194AD3A9C}"/>
          </ac:graphicFrameMkLst>
        </pc:graphicFrameChg>
      </pc:sldChg>
      <pc:sldChg chg="addSp new del">
        <pc:chgData name="Rio Laura" userId="fd5624c9-5eab-4fcc-bd19-2da37e336d2c" providerId="ADAL" clId="{866D7A95-D6BC-4432-91D2-31F39C8C74DA}" dt="2024-03-04T10:08:32.828" v="2789" actId="47"/>
        <pc:sldMkLst>
          <pc:docMk/>
          <pc:sldMk cId="2868194161" sldId="380"/>
        </pc:sldMkLst>
        <pc:graphicFrameChg chg="add">
          <ac:chgData name="Rio Laura" userId="fd5624c9-5eab-4fcc-bd19-2da37e336d2c" providerId="ADAL" clId="{866D7A95-D6BC-4432-91D2-31F39C8C74DA}" dt="2024-03-04T10:07:32.311" v="2786"/>
          <ac:graphicFrameMkLst>
            <pc:docMk/>
            <pc:sldMk cId="2868194161" sldId="380"/>
            <ac:graphicFrameMk id="5" creationId="{C7E3F50D-3AC0-1306-57B3-D1DA859924FA}"/>
          </ac:graphicFrameMkLst>
        </pc:graphicFrameChg>
      </pc:sldChg>
      <pc:sldChg chg="addSp new del">
        <pc:chgData name="Rio Laura" userId="fd5624c9-5eab-4fcc-bd19-2da37e336d2c" providerId="ADAL" clId="{866D7A95-D6BC-4432-91D2-31F39C8C74DA}" dt="2024-03-11T14:30:10.042" v="2796" actId="47"/>
        <pc:sldMkLst>
          <pc:docMk/>
          <pc:sldMk cId="142383972" sldId="381"/>
        </pc:sldMkLst>
        <pc:graphicFrameChg chg="add">
          <ac:chgData name="Rio Laura" userId="fd5624c9-5eab-4fcc-bd19-2da37e336d2c" providerId="ADAL" clId="{866D7A95-D6BC-4432-91D2-31F39C8C74DA}" dt="2024-03-04T10:08:21.964" v="2788"/>
          <ac:graphicFrameMkLst>
            <pc:docMk/>
            <pc:sldMk cId="142383972" sldId="381"/>
            <ac:graphicFrameMk id="6" creationId="{7C67DEEB-ADE4-98DD-D5B5-8B5D7EBB3BA3}"/>
          </ac:graphicFrameMkLst>
        </pc:graphicFrameChg>
      </pc:sldChg>
      <pc:sldChg chg="addSp new del">
        <pc:chgData name="Rio Laura" userId="fd5624c9-5eab-4fcc-bd19-2da37e336d2c" providerId="ADAL" clId="{866D7A95-D6BC-4432-91D2-31F39C8C74DA}" dt="2024-03-11T14:30:10.507" v="2797" actId="47"/>
        <pc:sldMkLst>
          <pc:docMk/>
          <pc:sldMk cId="2279420807" sldId="382"/>
        </pc:sldMkLst>
        <pc:graphicFrameChg chg="add">
          <ac:chgData name="Rio Laura" userId="fd5624c9-5eab-4fcc-bd19-2da37e336d2c" providerId="ADAL" clId="{866D7A95-D6BC-4432-91D2-31F39C8C74DA}" dt="2024-03-04T10:08:53.495" v="2791"/>
          <ac:graphicFrameMkLst>
            <pc:docMk/>
            <pc:sldMk cId="2279420807" sldId="382"/>
            <ac:graphicFrameMk id="6" creationId="{485B368C-4F1A-0945-6984-106E0BE175CA}"/>
          </ac:graphicFrameMkLst>
        </pc:graphicFrameChg>
      </pc:sldChg>
      <pc:sldChg chg="addSp new del">
        <pc:chgData name="Rio Laura" userId="fd5624c9-5eab-4fcc-bd19-2da37e336d2c" providerId="ADAL" clId="{866D7A95-D6BC-4432-91D2-31F39C8C74DA}" dt="2024-03-11T14:30:11.010" v="2798" actId="47"/>
        <pc:sldMkLst>
          <pc:docMk/>
          <pc:sldMk cId="324265423" sldId="383"/>
        </pc:sldMkLst>
        <pc:graphicFrameChg chg="add">
          <ac:chgData name="Rio Laura" userId="fd5624c9-5eab-4fcc-bd19-2da37e336d2c" providerId="ADAL" clId="{866D7A95-D6BC-4432-91D2-31F39C8C74DA}" dt="2024-03-04T10:15:22.943" v="2793"/>
          <ac:graphicFrameMkLst>
            <pc:docMk/>
            <pc:sldMk cId="324265423" sldId="383"/>
            <ac:graphicFrameMk id="6" creationId="{18FB1543-DB41-D944-903B-C5BB21BE9CB6}"/>
          </ac:graphicFrameMkLst>
        </pc:graphicFrameChg>
      </pc:sldChg>
      <pc:sldMasterChg chg="delSldLayout">
        <pc:chgData name="Rio Laura" userId="fd5624c9-5eab-4fcc-bd19-2da37e336d2c" providerId="ADAL" clId="{866D7A95-D6BC-4432-91D2-31F39C8C74DA}" dt="2024-02-29T11:56:54.570" v="323" actId="47"/>
        <pc:sldMasterMkLst>
          <pc:docMk/>
          <pc:sldMasterMk cId="2817223355" sldId="2147483679"/>
        </pc:sldMasterMkLst>
        <pc:sldLayoutChg chg="del">
          <pc:chgData name="Rio Laura" userId="fd5624c9-5eab-4fcc-bd19-2da37e336d2c" providerId="ADAL" clId="{866D7A95-D6BC-4432-91D2-31F39C8C74DA}" dt="2024-02-29T11:38:45.014" v="145" actId="47"/>
          <pc:sldLayoutMkLst>
            <pc:docMk/>
            <pc:sldMasterMk cId="2817223355" sldId="2147483679"/>
            <pc:sldLayoutMk cId="484157457" sldId="2147483682"/>
          </pc:sldLayoutMkLst>
        </pc:sldLayoutChg>
        <pc:sldLayoutChg chg="del">
          <pc:chgData name="Rio Laura" userId="fd5624c9-5eab-4fcc-bd19-2da37e336d2c" providerId="ADAL" clId="{866D7A95-D6BC-4432-91D2-31F39C8C74DA}" dt="2024-02-29T11:53:09.089" v="313" actId="47"/>
          <pc:sldLayoutMkLst>
            <pc:docMk/>
            <pc:sldMasterMk cId="2817223355" sldId="2147483679"/>
            <pc:sldLayoutMk cId="1178102201" sldId="2147483682"/>
          </pc:sldLayoutMkLst>
        </pc:sldLayoutChg>
        <pc:sldLayoutChg chg="del">
          <pc:chgData name="Rio Laura" userId="fd5624c9-5eab-4fcc-bd19-2da37e336d2c" providerId="ADAL" clId="{866D7A95-D6BC-4432-91D2-31F39C8C74DA}" dt="2024-02-29T11:56:54.570" v="323" actId="47"/>
          <pc:sldLayoutMkLst>
            <pc:docMk/>
            <pc:sldMasterMk cId="2817223355" sldId="2147483679"/>
            <pc:sldLayoutMk cId="2421867523" sldId="214748368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F3A6D-B70E-4D50-81E7-63AD8820997D}" type="doc">
      <dgm:prSet loTypeId="urn:microsoft.com/office/officeart/2005/8/layout/target1" loCatId="relationship" qsTypeId="urn:microsoft.com/office/officeart/2005/8/quickstyle/simple1" qsCatId="simple" csTypeId="urn:microsoft.com/office/officeart/2005/8/colors/colorful4" csCatId="colorful" phldr="1"/>
      <dgm:spPr/>
    </dgm:pt>
    <dgm:pt modelId="{E9BE555A-4970-441F-BCF6-BEA653BD453A}">
      <dgm:prSet phldrT="[Texte]"/>
      <dgm:spPr/>
      <dgm:t>
        <a:bodyPr/>
        <a:lstStyle/>
        <a:p>
          <a:r>
            <a:rPr lang="fr-CH" dirty="0"/>
            <a:t>Données liées à la santé</a:t>
          </a:r>
        </a:p>
      </dgm:t>
    </dgm:pt>
    <dgm:pt modelId="{30269C50-7179-4F26-AE84-882224537915}" type="parTrans" cxnId="{202867F1-40AE-47D8-A747-147791AA971D}">
      <dgm:prSet/>
      <dgm:spPr/>
      <dgm:t>
        <a:bodyPr/>
        <a:lstStyle/>
        <a:p>
          <a:endParaRPr lang="fr-CH"/>
        </a:p>
      </dgm:t>
    </dgm:pt>
    <dgm:pt modelId="{E4F88E36-8E4B-4FBF-8EA2-F6E1D6FC9F50}" type="sibTrans" cxnId="{202867F1-40AE-47D8-A747-147791AA971D}">
      <dgm:prSet/>
      <dgm:spPr/>
      <dgm:t>
        <a:bodyPr/>
        <a:lstStyle/>
        <a:p>
          <a:endParaRPr lang="fr-CH"/>
        </a:p>
      </dgm:t>
    </dgm:pt>
    <dgm:pt modelId="{11241F12-1DC7-4BA6-A03C-CAEC67AC17F8}">
      <dgm:prSet phldrT="[Texte]"/>
      <dgm:spPr/>
      <dgm:t>
        <a:bodyPr/>
        <a:lstStyle/>
        <a:p>
          <a:r>
            <a:rPr lang="fr-CH" dirty="0"/>
            <a:t>Données sensibles </a:t>
          </a:r>
        </a:p>
      </dgm:t>
    </dgm:pt>
    <dgm:pt modelId="{E9638EA5-BA50-4A18-A233-4815548931DC}" type="parTrans" cxnId="{B7F3B9E0-C341-4463-AEBC-2BF15D063F7F}">
      <dgm:prSet/>
      <dgm:spPr/>
      <dgm:t>
        <a:bodyPr/>
        <a:lstStyle/>
        <a:p>
          <a:endParaRPr lang="fr-CH"/>
        </a:p>
      </dgm:t>
    </dgm:pt>
    <dgm:pt modelId="{953ADA28-FFFD-4129-820E-401D88E1C518}" type="sibTrans" cxnId="{B7F3B9E0-C341-4463-AEBC-2BF15D063F7F}">
      <dgm:prSet/>
      <dgm:spPr/>
      <dgm:t>
        <a:bodyPr/>
        <a:lstStyle/>
        <a:p>
          <a:endParaRPr lang="fr-CH"/>
        </a:p>
      </dgm:t>
    </dgm:pt>
    <dgm:pt modelId="{45CB2618-3670-4075-A485-20C7F6A37169}">
      <dgm:prSet phldrT="[Texte]"/>
      <dgm:spPr/>
      <dgm:t>
        <a:bodyPr/>
        <a:lstStyle/>
        <a:p>
          <a:r>
            <a:rPr lang="fr-CH" dirty="0"/>
            <a:t>Données personnelles</a:t>
          </a:r>
        </a:p>
      </dgm:t>
    </dgm:pt>
    <dgm:pt modelId="{015F71D1-26CC-46D7-BA68-6418E4134D7C}" type="parTrans" cxnId="{E5B668E5-F9FF-4B2B-9CE1-4D8850F14B69}">
      <dgm:prSet/>
      <dgm:spPr/>
      <dgm:t>
        <a:bodyPr/>
        <a:lstStyle/>
        <a:p>
          <a:endParaRPr lang="fr-CH"/>
        </a:p>
      </dgm:t>
    </dgm:pt>
    <dgm:pt modelId="{B7A1404C-4840-4746-B6A5-72A369AB7A83}" type="sibTrans" cxnId="{E5B668E5-F9FF-4B2B-9CE1-4D8850F14B69}">
      <dgm:prSet/>
      <dgm:spPr/>
      <dgm:t>
        <a:bodyPr/>
        <a:lstStyle/>
        <a:p>
          <a:endParaRPr lang="fr-CH"/>
        </a:p>
      </dgm:t>
    </dgm:pt>
    <dgm:pt modelId="{C2CBF340-3C73-43AD-A120-D9DE26A612D3}" type="pres">
      <dgm:prSet presAssocID="{81FF3A6D-B70E-4D50-81E7-63AD8820997D}" presName="composite" presStyleCnt="0">
        <dgm:presLayoutVars>
          <dgm:chMax val="5"/>
          <dgm:dir/>
          <dgm:resizeHandles val="exact"/>
        </dgm:presLayoutVars>
      </dgm:prSet>
      <dgm:spPr/>
    </dgm:pt>
    <dgm:pt modelId="{79D5C660-8A69-49C0-83D2-3D3B91982455}" type="pres">
      <dgm:prSet presAssocID="{E9BE555A-4970-441F-BCF6-BEA653BD453A}" presName="circle1" presStyleLbl="lnNode1" presStyleIdx="0" presStyleCnt="3"/>
      <dgm:spPr/>
    </dgm:pt>
    <dgm:pt modelId="{93B478BD-492B-4F1E-8079-74E6C7921A41}" type="pres">
      <dgm:prSet presAssocID="{E9BE555A-4970-441F-BCF6-BEA653BD453A}" presName="text1" presStyleLbl="revTx" presStyleIdx="0" presStyleCnt="3">
        <dgm:presLayoutVars>
          <dgm:bulletEnabled val="1"/>
        </dgm:presLayoutVars>
      </dgm:prSet>
      <dgm:spPr/>
    </dgm:pt>
    <dgm:pt modelId="{C48695AA-AC76-45C7-81E7-AD479A5E89E9}" type="pres">
      <dgm:prSet presAssocID="{E9BE555A-4970-441F-BCF6-BEA653BD453A}" presName="line1" presStyleLbl="callout" presStyleIdx="0" presStyleCnt="6"/>
      <dgm:spPr/>
    </dgm:pt>
    <dgm:pt modelId="{6D8A8591-D3AC-47A0-B43B-8E479CEC95FF}" type="pres">
      <dgm:prSet presAssocID="{E9BE555A-4970-441F-BCF6-BEA653BD453A}" presName="d1" presStyleLbl="callout" presStyleIdx="1" presStyleCnt="6"/>
      <dgm:spPr/>
    </dgm:pt>
    <dgm:pt modelId="{B2BF510F-A215-4B00-B8D0-3D63828060CA}" type="pres">
      <dgm:prSet presAssocID="{11241F12-1DC7-4BA6-A03C-CAEC67AC17F8}" presName="circle2" presStyleLbl="lnNode1" presStyleIdx="1" presStyleCnt="3"/>
      <dgm:spPr/>
    </dgm:pt>
    <dgm:pt modelId="{52ED9693-7D8D-4F39-A34D-17A4934C1FD0}" type="pres">
      <dgm:prSet presAssocID="{11241F12-1DC7-4BA6-A03C-CAEC67AC17F8}" presName="text2" presStyleLbl="revTx" presStyleIdx="1" presStyleCnt="3">
        <dgm:presLayoutVars>
          <dgm:bulletEnabled val="1"/>
        </dgm:presLayoutVars>
      </dgm:prSet>
      <dgm:spPr/>
    </dgm:pt>
    <dgm:pt modelId="{4220F0C1-1AD1-4DD6-ABC2-53292A581DFE}" type="pres">
      <dgm:prSet presAssocID="{11241F12-1DC7-4BA6-A03C-CAEC67AC17F8}" presName="line2" presStyleLbl="callout" presStyleIdx="2" presStyleCnt="6"/>
      <dgm:spPr/>
    </dgm:pt>
    <dgm:pt modelId="{EA216E7A-EB46-4060-B753-5CA141B5A6DB}" type="pres">
      <dgm:prSet presAssocID="{11241F12-1DC7-4BA6-A03C-CAEC67AC17F8}" presName="d2" presStyleLbl="callout" presStyleIdx="3" presStyleCnt="6"/>
      <dgm:spPr/>
    </dgm:pt>
    <dgm:pt modelId="{FDD24247-EF6B-48C9-B643-A14249E92B8C}" type="pres">
      <dgm:prSet presAssocID="{45CB2618-3670-4075-A485-20C7F6A37169}" presName="circle3" presStyleLbl="lnNode1" presStyleIdx="2" presStyleCnt="3"/>
      <dgm:spPr/>
    </dgm:pt>
    <dgm:pt modelId="{7997C419-2A73-4D59-90CC-798DD6BCAFC8}" type="pres">
      <dgm:prSet presAssocID="{45CB2618-3670-4075-A485-20C7F6A37169}" presName="text3" presStyleLbl="revTx" presStyleIdx="2" presStyleCnt="3">
        <dgm:presLayoutVars>
          <dgm:bulletEnabled val="1"/>
        </dgm:presLayoutVars>
      </dgm:prSet>
      <dgm:spPr/>
    </dgm:pt>
    <dgm:pt modelId="{FC42794C-72BA-4090-837E-9643571C8328}" type="pres">
      <dgm:prSet presAssocID="{45CB2618-3670-4075-A485-20C7F6A37169}" presName="line3" presStyleLbl="callout" presStyleIdx="4" presStyleCnt="6"/>
      <dgm:spPr/>
    </dgm:pt>
    <dgm:pt modelId="{C01FBD90-EA69-4049-AED9-F4EBF5EC4F8D}" type="pres">
      <dgm:prSet presAssocID="{45CB2618-3670-4075-A485-20C7F6A37169}" presName="d3" presStyleLbl="callout" presStyleIdx="5" presStyleCnt="6"/>
      <dgm:spPr/>
    </dgm:pt>
  </dgm:ptLst>
  <dgm:cxnLst>
    <dgm:cxn modelId="{80B29920-004B-46B4-941B-DC9B2519E5B8}" type="presOf" srcId="{E9BE555A-4970-441F-BCF6-BEA653BD453A}" destId="{93B478BD-492B-4F1E-8079-74E6C7921A41}" srcOrd="0" destOrd="0" presId="urn:microsoft.com/office/officeart/2005/8/layout/target1"/>
    <dgm:cxn modelId="{DF7267CC-E7F9-45CE-83ED-8D113543E7BA}" type="presOf" srcId="{11241F12-1DC7-4BA6-A03C-CAEC67AC17F8}" destId="{52ED9693-7D8D-4F39-A34D-17A4934C1FD0}" srcOrd="0" destOrd="0" presId="urn:microsoft.com/office/officeart/2005/8/layout/target1"/>
    <dgm:cxn modelId="{B7F3B9E0-C341-4463-AEBC-2BF15D063F7F}" srcId="{81FF3A6D-B70E-4D50-81E7-63AD8820997D}" destId="{11241F12-1DC7-4BA6-A03C-CAEC67AC17F8}" srcOrd="1" destOrd="0" parTransId="{E9638EA5-BA50-4A18-A233-4815548931DC}" sibTransId="{953ADA28-FFFD-4129-820E-401D88E1C518}"/>
    <dgm:cxn modelId="{E5B668E5-F9FF-4B2B-9CE1-4D8850F14B69}" srcId="{81FF3A6D-B70E-4D50-81E7-63AD8820997D}" destId="{45CB2618-3670-4075-A485-20C7F6A37169}" srcOrd="2" destOrd="0" parTransId="{015F71D1-26CC-46D7-BA68-6418E4134D7C}" sibTransId="{B7A1404C-4840-4746-B6A5-72A369AB7A83}"/>
    <dgm:cxn modelId="{C9C2CBEA-FC6F-4ADB-B9DE-CE8300C26804}" type="presOf" srcId="{45CB2618-3670-4075-A485-20C7F6A37169}" destId="{7997C419-2A73-4D59-90CC-798DD6BCAFC8}" srcOrd="0" destOrd="0" presId="urn:microsoft.com/office/officeart/2005/8/layout/target1"/>
    <dgm:cxn modelId="{202867F1-40AE-47D8-A747-147791AA971D}" srcId="{81FF3A6D-B70E-4D50-81E7-63AD8820997D}" destId="{E9BE555A-4970-441F-BCF6-BEA653BD453A}" srcOrd="0" destOrd="0" parTransId="{30269C50-7179-4F26-AE84-882224537915}" sibTransId="{E4F88E36-8E4B-4FBF-8EA2-F6E1D6FC9F50}"/>
    <dgm:cxn modelId="{904C41F2-7132-457B-BD24-7EA2C11A94E9}" type="presOf" srcId="{81FF3A6D-B70E-4D50-81E7-63AD8820997D}" destId="{C2CBF340-3C73-43AD-A120-D9DE26A612D3}" srcOrd="0" destOrd="0" presId="urn:microsoft.com/office/officeart/2005/8/layout/target1"/>
    <dgm:cxn modelId="{6F72D357-1FD8-4C0F-9C25-2566B0D1FE16}" type="presParOf" srcId="{C2CBF340-3C73-43AD-A120-D9DE26A612D3}" destId="{79D5C660-8A69-49C0-83D2-3D3B91982455}" srcOrd="0" destOrd="0" presId="urn:microsoft.com/office/officeart/2005/8/layout/target1"/>
    <dgm:cxn modelId="{4C7F27C1-26FE-42ED-9318-C6E02A59273E}" type="presParOf" srcId="{C2CBF340-3C73-43AD-A120-D9DE26A612D3}" destId="{93B478BD-492B-4F1E-8079-74E6C7921A41}" srcOrd="1" destOrd="0" presId="urn:microsoft.com/office/officeart/2005/8/layout/target1"/>
    <dgm:cxn modelId="{A14FA633-8EF2-4B23-9CAA-E553EDDD0A08}" type="presParOf" srcId="{C2CBF340-3C73-43AD-A120-D9DE26A612D3}" destId="{C48695AA-AC76-45C7-81E7-AD479A5E89E9}" srcOrd="2" destOrd="0" presId="urn:microsoft.com/office/officeart/2005/8/layout/target1"/>
    <dgm:cxn modelId="{F003B7B7-08C4-4E2A-BE22-FDC7CD991356}" type="presParOf" srcId="{C2CBF340-3C73-43AD-A120-D9DE26A612D3}" destId="{6D8A8591-D3AC-47A0-B43B-8E479CEC95FF}" srcOrd="3" destOrd="0" presId="urn:microsoft.com/office/officeart/2005/8/layout/target1"/>
    <dgm:cxn modelId="{B041B714-E0BC-4C22-BC6A-ED8FC7A190AD}" type="presParOf" srcId="{C2CBF340-3C73-43AD-A120-D9DE26A612D3}" destId="{B2BF510F-A215-4B00-B8D0-3D63828060CA}" srcOrd="4" destOrd="0" presId="urn:microsoft.com/office/officeart/2005/8/layout/target1"/>
    <dgm:cxn modelId="{D2761CF7-80D7-46B2-B5BF-F16DF43A364E}" type="presParOf" srcId="{C2CBF340-3C73-43AD-A120-D9DE26A612D3}" destId="{52ED9693-7D8D-4F39-A34D-17A4934C1FD0}" srcOrd="5" destOrd="0" presId="urn:microsoft.com/office/officeart/2005/8/layout/target1"/>
    <dgm:cxn modelId="{D6780BCB-7FF1-4A0F-A70A-C6F750B1990E}" type="presParOf" srcId="{C2CBF340-3C73-43AD-A120-D9DE26A612D3}" destId="{4220F0C1-1AD1-4DD6-ABC2-53292A581DFE}" srcOrd="6" destOrd="0" presId="urn:microsoft.com/office/officeart/2005/8/layout/target1"/>
    <dgm:cxn modelId="{4AFD539F-3EBE-41B7-9B50-7C81F01ECDB3}" type="presParOf" srcId="{C2CBF340-3C73-43AD-A120-D9DE26A612D3}" destId="{EA216E7A-EB46-4060-B753-5CA141B5A6DB}" srcOrd="7" destOrd="0" presId="urn:microsoft.com/office/officeart/2005/8/layout/target1"/>
    <dgm:cxn modelId="{30A030C2-0747-46CA-852B-7BA040DEFCAC}" type="presParOf" srcId="{C2CBF340-3C73-43AD-A120-D9DE26A612D3}" destId="{FDD24247-EF6B-48C9-B643-A14249E92B8C}" srcOrd="8" destOrd="0" presId="urn:microsoft.com/office/officeart/2005/8/layout/target1"/>
    <dgm:cxn modelId="{D828409D-830A-4CCE-B40E-732A4767EC2D}" type="presParOf" srcId="{C2CBF340-3C73-43AD-A120-D9DE26A612D3}" destId="{7997C419-2A73-4D59-90CC-798DD6BCAFC8}" srcOrd="9" destOrd="0" presId="urn:microsoft.com/office/officeart/2005/8/layout/target1"/>
    <dgm:cxn modelId="{0ECD1CB2-3E34-415F-A2A1-E8A28CE4E515}" type="presParOf" srcId="{C2CBF340-3C73-43AD-A120-D9DE26A612D3}" destId="{FC42794C-72BA-4090-837E-9643571C8328}" srcOrd="10" destOrd="0" presId="urn:microsoft.com/office/officeart/2005/8/layout/target1"/>
    <dgm:cxn modelId="{C7D8F52F-C3B9-42AD-BB0B-B9E79FD568ED}" type="presParOf" srcId="{C2CBF340-3C73-43AD-A120-D9DE26A612D3}" destId="{C01FBD90-EA69-4049-AED9-F4EBF5EC4F8D}"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7B3FF3-21C7-4F3F-9767-B2E7B29AFF06}"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CH"/>
        </a:p>
      </dgm:t>
    </dgm:pt>
    <dgm:pt modelId="{4D461551-A305-4980-A361-8139481DEA0F}">
      <dgm:prSet phldrT="[Texte]" custT="1"/>
      <dgm:spPr/>
      <dgm:t>
        <a:bodyPr/>
        <a:lstStyle/>
        <a:p>
          <a:r>
            <a:rPr lang="fr-CH" sz="900" dirty="0"/>
            <a:t>consentement</a:t>
          </a:r>
        </a:p>
      </dgm:t>
    </dgm:pt>
    <dgm:pt modelId="{9399EBA7-BECA-4DEC-A4CA-0664BCF9E783}" type="parTrans" cxnId="{B7E04B40-232B-442B-ACE7-63D4440E2547}">
      <dgm:prSet/>
      <dgm:spPr/>
      <dgm:t>
        <a:bodyPr/>
        <a:lstStyle/>
        <a:p>
          <a:endParaRPr lang="fr-CH" sz="900"/>
        </a:p>
      </dgm:t>
    </dgm:pt>
    <dgm:pt modelId="{7CB26667-E863-4449-A118-00F69DFEC067}" type="sibTrans" cxnId="{B7E04B40-232B-442B-ACE7-63D4440E2547}">
      <dgm:prSet/>
      <dgm:spPr/>
      <dgm:t>
        <a:bodyPr/>
        <a:lstStyle/>
        <a:p>
          <a:endParaRPr lang="fr-CH" sz="900"/>
        </a:p>
      </dgm:t>
    </dgm:pt>
    <dgm:pt modelId="{606CE7AF-84AD-4CAE-955E-1CF873BB7D1C}">
      <dgm:prSet phldrT="[Texte]" custT="1"/>
      <dgm:spPr/>
      <dgm:t>
        <a:bodyPr/>
        <a:lstStyle/>
        <a:p>
          <a:r>
            <a:rPr lang="fr-CH" sz="2000" dirty="0"/>
            <a:t>Libre</a:t>
          </a:r>
        </a:p>
      </dgm:t>
    </dgm:pt>
    <dgm:pt modelId="{0C165F84-5B0D-49E5-B04A-D1FD62A27CD0}" type="parTrans" cxnId="{D8F9C929-6E53-430D-9C4D-47031FC923BF}">
      <dgm:prSet/>
      <dgm:spPr/>
      <dgm:t>
        <a:bodyPr/>
        <a:lstStyle/>
        <a:p>
          <a:endParaRPr lang="fr-CH" sz="900"/>
        </a:p>
      </dgm:t>
    </dgm:pt>
    <dgm:pt modelId="{42B5A787-14A1-4A64-88EC-50A13737D88B}" type="sibTrans" cxnId="{D8F9C929-6E53-430D-9C4D-47031FC923BF}">
      <dgm:prSet/>
      <dgm:spPr/>
      <dgm:t>
        <a:bodyPr/>
        <a:lstStyle/>
        <a:p>
          <a:endParaRPr lang="fr-CH" sz="900"/>
        </a:p>
      </dgm:t>
    </dgm:pt>
    <dgm:pt modelId="{B6C8D474-8894-44E3-9977-936AD6B62CBC}">
      <dgm:prSet phldrT="[Texte]" custT="1"/>
      <dgm:spPr/>
      <dgm:t>
        <a:bodyPr/>
        <a:lstStyle/>
        <a:p>
          <a:r>
            <a:rPr lang="fr-CH" sz="2000" dirty="0"/>
            <a:t>Eclairé</a:t>
          </a:r>
        </a:p>
      </dgm:t>
    </dgm:pt>
    <dgm:pt modelId="{E78B80D7-1689-41B0-A380-37C48C550422}" type="parTrans" cxnId="{A07E7C1C-5660-490A-8232-F538EBE0D2B3}">
      <dgm:prSet/>
      <dgm:spPr/>
      <dgm:t>
        <a:bodyPr/>
        <a:lstStyle/>
        <a:p>
          <a:endParaRPr lang="fr-CH" sz="900"/>
        </a:p>
      </dgm:t>
    </dgm:pt>
    <dgm:pt modelId="{8F694866-8935-4D86-8B1D-721354C66077}" type="sibTrans" cxnId="{A07E7C1C-5660-490A-8232-F538EBE0D2B3}">
      <dgm:prSet/>
      <dgm:spPr/>
      <dgm:t>
        <a:bodyPr/>
        <a:lstStyle/>
        <a:p>
          <a:endParaRPr lang="fr-CH" sz="900"/>
        </a:p>
      </dgm:t>
    </dgm:pt>
    <dgm:pt modelId="{7A68C8E8-2F42-461E-9588-2079FE843FE2}">
      <dgm:prSet phldrT="[Texte]" custT="1"/>
      <dgm:spPr/>
      <dgm:t>
        <a:bodyPr/>
        <a:lstStyle/>
        <a:p>
          <a:r>
            <a:rPr lang="fr-CH" sz="2000" dirty="0"/>
            <a:t>Univoque</a:t>
          </a:r>
        </a:p>
      </dgm:t>
    </dgm:pt>
    <dgm:pt modelId="{46D63B25-BA00-4DE3-9A13-61F300684F0D}" type="parTrans" cxnId="{652292E8-053E-49AA-91F7-62748728818B}">
      <dgm:prSet/>
      <dgm:spPr/>
      <dgm:t>
        <a:bodyPr/>
        <a:lstStyle/>
        <a:p>
          <a:endParaRPr lang="fr-CH" sz="900"/>
        </a:p>
      </dgm:t>
    </dgm:pt>
    <dgm:pt modelId="{13DF22EB-A875-44BF-B16B-13067A373882}" type="sibTrans" cxnId="{652292E8-053E-49AA-91F7-62748728818B}">
      <dgm:prSet/>
      <dgm:spPr/>
      <dgm:t>
        <a:bodyPr/>
        <a:lstStyle/>
        <a:p>
          <a:endParaRPr lang="fr-CH" sz="900"/>
        </a:p>
      </dgm:t>
    </dgm:pt>
    <dgm:pt modelId="{FB827980-56DE-44CA-879D-895EFF0FF897}">
      <dgm:prSet phldrT="[Texte]" custT="1"/>
      <dgm:spPr/>
      <dgm:t>
        <a:bodyPr/>
        <a:lstStyle/>
        <a:p>
          <a:r>
            <a:rPr lang="fr-CH" sz="1800" dirty="0"/>
            <a:t>Spécifique</a:t>
          </a:r>
        </a:p>
      </dgm:t>
    </dgm:pt>
    <dgm:pt modelId="{27185EA3-10A4-4F7A-882F-4E5A05A3682C}" type="parTrans" cxnId="{4511976D-BF35-406E-880A-33632BE5B8DD}">
      <dgm:prSet/>
      <dgm:spPr/>
      <dgm:t>
        <a:bodyPr/>
        <a:lstStyle/>
        <a:p>
          <a:endParaRPr lang="fr-CH" sz="900"/>
        </a:p>
      </dgm:t>
    </dgm:pt>
    <dgm:pt modelId="{5D44619B-682E-4896-AD9F-6265776E10C2}" type="sibTrans" cxnId="{4511976D-BF35-406E-880A-33632BE5B8DD}">
      <dgm:prSet/>
      <dgm:spPr/>
      <dgm:t>
        <a:bodyPr/>
        <a:lstStyle/>
        <a:p>
          <a:endParaRPr lang="fr-CH" sz="900"/>
        </a:p>
      </dgm:t>
    </dgm:pt>
    <dgm:pt modelId="{755F5F57-8A08-4FD0-BF80-0F312F25C173}" type="pres">
      <dgm:prSet presAssocID="{667B3FF3-21C7-4F3F-9767-B2E7B29AFF06}" presName="diagram" presStyleCnt="0">
        <dgm:presLayoutVars>
          <dgm:chMax val="1"/>
          <dgm:dir/>
          <dgm:animLvl val="ctr"/>
          <dgm:resizeHandles val="exact"/>
        </dgm:presLayoutVars>
      </dgm:prSet>
      <dgm:spPr/>
    </dgm:pt>
    <dgm:pt modelId="{2DE78444-B829-4267-B45B-BC4E22422304}" type="pres">
      <dgm:prSet presAssocID="{667B3FF3-21C7-4F3F-9767-B2E7B29AFF06}" presName="matrix" presStyleCnt="0"/>
      <dgm:spPr/>
    </dgm:pt>
    <dgm:pt modelId="{720A653B-6AF3-4A08-90FF-F08E30227D7F}" type="pres">
      <dgm:prSet presAssocID="{667B3FF3-21C7-4F3F-9767-B2E7B29AFF06}" presName="tile1" presStyleLbl="node1" presStyleIdx="0" presStyleCnt="4"/>
      <dgm:spPr/>
    </dgm:pt>
    <dgm:pt modelId="{A79DF14B-1C8C-4040-B729-7554E3CE4F84}" type="pres">
      <dgm:prSet presAssocID="{667B3FF3-21C7-4F3F-9767-B2E7B29AFF06}" presName="tile1text" presStyleLbl="node1" presStyleIdx="0" presStyleCnt="4">
        <dgm:presLayoutVars>
          <dgm:chMax val="0"/>
          <dgm:chPref val="0"/>
          <dgm:bulletEnabled val="1"/>
        </dgm:presLayoutVars>
      </dgm:prSet>
      <dgm:spPr/>
    </dgm:pt>
    <dgm:pt modelId="{D5725463-059B-47A8-A987-CB604966AC33}" type="pres">
      <dgm:prSet presAssocID="{667B3FF3-21C7-4F3F-9767-B2E7B29AFF06}" presName="tile2" presStyleLbl="node1" presStyleIdx="1" presStyleCnt="4"/>
      <dgm:spPr/>
    </dgm:pt>
    <dgm:pt modelId="{82ED4D08-BA86-4475-B18E-96FF4688CE4F}" type="pres">
      <dgm:prSet presAssocID="{667B3FF3-21C7-4F3F-9767-B2E7B29AFF06}" presName="tile2text" presStyleLbl="node1" presStyleIdx="1" presStyleCnt="4">
        <dgm:presLayoutVars>
          <dgm:chMax val="0"/>
          <dgm:chPref val="0"/>
          <dgm:bulletEnabled val="1"/>
        </dgm:presLayoutVars>
      </dgm:prSet>
      <dgm:spPr/>
    </dgm:pt>
    <dgm:pt modelId="{EC942503-FC38-4070-8CCA-BAE7E1E85487}" type="pres">
      <dgm:prSet presAssocID="{667B3FF3-21C7-4F3F-9767-B2E7B29AFF06}" presName="tile3" presStyleLbl="node1" presStyleIdx="2" presStyleCnt="4"/>
      <dgm:spPr/>
    </dgm:pt>
    <dgm:pt modelId="{AD2CD21D-CAC8-4B92-B20E-180557336644}" type="pres">
      <dgm:prSet presAssocID="{667B3FF3-21C7-4F3F-9767-B2E7B29AFF06}" presName="tile3text" presStyleLbl="node1" presStyleIdx="2" presStyleCnt="4">
        <dgm:presLayoutVars>
          <dgm:chMax val="0"/>
          <dgm:chPref val="0"/>
          <dgm:bulletEnabled val="1"/>
        </dgm:presLayoutVars>
      </dgm:prSet>
      <dgm:spPr/>
    </dgm:pt>
    <dgm:pt modelId="{69DE9774-7F4C-4112-A357-646832D7F9C3}" type="pres">
      <dgm:prSet presAssocID="{667B3FF3-21C7-4F3F-9767-B2E7B29AFF06}" presName="tile4" presStyleLbl="node1" presStyleIdx="3" presStyleCnt="4"/>
      <dgm:spPr/>
    </dgm:pt>
    <dgm:pt modelId="{44CD3137-23E8-498A-BFFD-A5B566D06BDB}" type="pres">
      <dgm:prSet presAssocID="{667B3FF3-21C7-4F3F-9767-B2E7B29AFF06}" presName="tile4text" presStyleLbl="node1" presStyleIdx="3" presStyleCnt="4">
        <dgm:presLayoutVars>
          <dgm:chMax val="0"/>
          <dgm:chPref val="0"/>
          <dgm:bulletEnabled val="1"/>
        </dgm:presLayoutVars>
      </dgm:prSet>
      <dgm:spPr/>
    </dgm:pt>
    <dgm:pt modelId="{DA7FDAFB-B4FA-4ECF-8B6C-FE7DAE9B6D29}" type="pres">
      <dgm:prSet presAssocID="{667B3FF3-21C7-4F3F-9767-B2E7B29AFF06}" presName="centerTile" presStyleLbl="fgShp" presStyleIdx="0" presStyleCnt="1">
        <dgm:presLayoutVars>
          <dgm:chMax val="0"/>
          <dgm:chPref val="0"/>
        </dgm:presLayoutVars>
      </dgm:prSet>
      <dgm:spPr/>
    </dgm:pt>
  </dgm:ptLst>
  <dgm:cxnLst>
    <dgm:cxn modelId="{67D7A51B-EC7A-4DBD-A30B-12E28135A202}" type="presOf" srcId="{606CE7AF-84AD-4CAE-955E-1CF873BB7D1C}" destId="{720A653B-6AF3-4A08-90FF-F08E30227D7F}" srcOrd="0" destOrd="0" presId="urn:microsoft.com/office/officeart/2005/8/layout/matrix1"/>
    <dgm:cxn modelId="{FEA0D51B-EE05-49E7-BA3B-39479A525C1B}" type="presOf" srcId="{7A68C8E8-2F42-461E-9588-2079FE843FE2}" destId="{EC942503-FC38-4070-8CCA-BAE7E1E85487}" srcOrd="0" destOrd="0" presId="urn:microsoft.com/office/officeart/2005/8/layout/matrix1"/>
    <dgm:cxn modelId="{A07E7C1C-5660-490A-8232-F538EBE0D2B3}" srcId="{4D461551-A305-4980-A361-8139481DEA0F}" destId="{B6C8D474-8894-44E3-9977-936AD6B62CBC}" srcOrd="1" destOrd="0" parTransId="{E78B80D7-1689-41B0-A380-37C48C550422}" sibTransId="{8F694866-8935-4D86-8B1D-721354C66077}"/>
    <dgm:cxn modelId="{D8F9C929-6E53-430D-9C4D-47031FC923BF}" srcId="{4D461551-A305-4980-A361-8139481DEA0F}" destId="{606CE7AF-84AD-4CAE-955E-1CF873BB7D1C}" srcOrd="0" destOrd="0" parTransId="{0C165F84-5B0D-49E5-B04A-D1FD62A27CD0}" sibTransId="{42B5A787-14A1-4A64-88EC-50A13737D88B}"/>
    <dgm:cxn modelId="{8B891D31-76F2-483B-9895-015BCF33163C}" type="presOf" srcId="{7A68C8E8-2F42-461E-9588-2079FE843FE2}" destId="{AD2CD21D-CAC8-4B92-B20E-180557336644}" srcOrd="1" destOrd="0" presId="urn:microsoft.com/office/officeart/2005/8/layout/matrix1"/>
    <dgm:cxn modelId="{B7E04B40-232B-442B-ACE7-63D4440E2547}" srcId="{667B3FF3-21C7-4F3F-9767-B2E7B29AFF06}" destId="{4D461551-A305-4980-A361-8139481DEA0F}" srcOrd="0" destOrd="0" parTransId="{9399EBA7-BECA-4DEC-A4CA-0664BCF9E783}" sibTransId="{7CB26667-E863-4449-A118-00F69DFEC067}"/>
    <dgm:cxn modelId="{68010D6B-013C-4DD6-ADF7-750749621A22}" type="presOf" srcId="{606CE7AF-84AD-4CAE-955E-1CF873BB7D1C}" destId="{A79DF14B-1C8C-4040-B729-7554E3CE4F84}" srcOrd="1" destOrd="0" presId="urn:microsoft.com/office/officeart/2005/8/layout/matrix1"/>
    <dgm:cxn modelId="{F64E164D-8456-4EC3-AE7A-3EF355E8CEBD}" type="presOf" srcId="{4D461551-A305-4980-A361-8139481DEA0F}" destId="{DA7FDAFB-B4FA-4ECF-8B6C-FE7DAE9B6D29}" srcOrd="0" destOrd="0" presId="urn:microsoft.com/office/officeart/2005/8/layout/matrix1"/>
    <dgm:cxn modelId="{4511976D-BF35-406E-880A-33632BE5B8DD}" srcId="{4D461551-A305-4980-A361-8139481DEA0F}" destId="{FB827980-56DE-44CA-879D-895EFF0FF897}" srcOrd="3" destOrd="0" parTransId="{27185EA3-10A4-4F7A-882F-4E5A05A3682C}" sibTransId="{5D44619B-682E-4896-AD9F-6265776E10C2}"/>
    <dgm:cxn modelId="{A6A8DF8F-DB66-4F6B-8B9C-C18B298A31DF}" type="presOf" srcId="{FB827980-56DE-44CA-879D-895EFF0FF897}" destId="{44CD3137-23E8-498A-BFFD-A5B566D06BDB}" srcOrd="1" destOrd="0" presId="urn:microsoft.com/office/officeart/2005/8/layout/matrix1"/>
    <dgm:cxn modelId="{A5F97399-DE77-4984-99D4-1C029F3812CA}" type="presOf" srcId="{B6C8D474-8894-44E3-9977-936AD6B62CBC}" destId="{82ED4D08-BA86-4475-B18E-96FF4688CE4F}" srcOrd="1" destOrd="0" presId="urn:microsoft.com/office/officeart/2005/8/layout/matrix1"/>
    <dgm:cxn modelId="{533E64A9-1CBE-4FB2-A7C3-99E4A163A41D}" type="presOf" srcId="{667B3FF3-21C7-4F3F-9767-B2E7B29AFF06}" destId="{755F5F57-8A08-4FD0-BF80-0F312F25C173}" srcOrd="0" destOrd="0" presId="urn:microsoft.com/office/officeart/2005/8/layout/matrix1"/>
    <dgm:cxn modelId="{4F9328AF-785C-43CD-9805-748437D94A1B}" type="presOf" srcId="{B6C8D474-8894-44E3-9977-936AD6B62CBC}" destId="{D5725463-059B-47A8-A987-CB604966AC33}" srcOrd="0" destOrd="0" presId="urn:microsoft.com/office/officeart/2005/8/layout/matrix1"/>
    <dgm:cxn modelId="{2E1826C1-81BB-419F-ABC5-0E76054E06E3}" type="presOf" srcId="{FB827980-56DE-44CA-879D-895EFF0FF897}" destId="{69DE9774-7F4C-4112-A357-646832D7F9C3}" srcOrd="0" destOrd="0" presId="urn:microsoft.com/office/officeart/2005/8/layout/matrix1"/>
    <dgm:cxn modelId="{652292E8-053E-49AA-91F7-62748728818B}" srcId="{4D461551-A305-4980-A361-8139481DEA0F}" destId="{7A68C8E8-2F42-461E-9588-2079FE843FE2}" srcOrd="2" destOrd="0" parTransId="{46D63B25-BA00-4DE3-9A13-61F300684F0D}" sibTransId="{13DF22EB-A875-44BF-B16B-13067A373882}"/>
    <dgm:cxn modelId="{FBFF85DB-1692-48B4-8782-B5DEC0E011A4}" type="presParOf" srcId="{755F5F57-8A08-4FD0-BF80-0F312F25C173}" destId="{2DE78444-B829-4267-B45B-BC4E22422304}" srcOrd="0" destOrd="0" presId="urn:microsoft.com/office/officeart/2005/8/layout/matrix1"/>
    <dgm:cxn modelId="{AF9DE30C-6517-48AD-9704-4268472A7CA0}" type="presParOf" srcId="{2DE78444-B829-4267-B45B-BC4E22422304}" destId="{720A653B-6AF3-4A08-90FF-F08E30227D7F}" srcOrd="0" destOrd="0" presId="urn:microsoft.com/office/officeart/2005/8/layout/matrix1"/>
    <dgm:cxn modelId="{FB707056-1087-48B1-918A-6E75A3C82076}" type="presParOf" srcId="{2DE78444-B829-4267-B45B-BC4E22422304}" destId="{A79DF14B-1C8C-4040-B729-7554E3CE4F84}" srcOrd="1" destOrd="0" presId="urn:microsoft.com/office/officeart/2005/8/layout/matrix1"/>
    <dgm:cxn modelId="{57B3854A-57B4-49D0-92C4-233B22EFEDA8}" type="presParOf" srcId="{2DE78444-B829-4267-B45B-BC4E22422304}" destId="{D5725463-059B-47A8-A987-CB604966AC33}" srcOrd="2" destOrd="0" presId="urn:microsoft.com/office/officeart/2005/8/layout/matrix1"/>
    <dgm:cxn modelId="{EDF8361A-D230-4BF6-978A-2E4403C19195}" type="presParOf" srcId="{2DE78444-B829-4267-B45B-BC4E22422304}" destId="{82ED4D08-BA86-4475-B18E-96FF4688CE4F}" srcOrd="3" destOrd="0" presId="urn:microsoft.com/office/officeart/2005/8/layout/matrix1"/>
    <dgm:cxn modelId="{72EBA458-731C-4821-AE31-27D177095B23}" type="presParOf" srcId="{2DE78444-B829-4267-B45B-BC4E22422304}" destId="{EC942503-FC38-4070-8CCA-BAE7E1E85487}" srcOrd="4" destOrd="0" presId="urn:microsoft.com/office/officeart/2005/8/layout/matrix1"/>
    <dgm:cxn modelId="{C19D151C-95A6-495B-86FE-EECE541D4566}" type="presParOf" srcId="{2DE78444-B829-4267-B45B-BC4E22422304}" destId="{AD2CD21D-CAC8-4B92-B20E-180557336644}" srcOrd="5" destOrd="0" presId="urn:microsoft.com/office/officeart/2005/8/layout/matrix1"/>
    <dgm:cxn modelId="{250F4F42-153F-4011-9E9D-326D6328F7C6}" type="presParOf" srcId="{2DE78444-B829-4267-B45B-BC4E22422304}" destId="{69DE9774-7F4C-4112-A357-646832D7F9C3}" srcOrd="6" destOrd="0" presId="urn:microsoft.com/office/officeart/2005/8/layout/matrix1"/>
    <dgm:cxn modelId="{6F7346F4-6466-436D-B202-B05B1EFD9BEC}" type="presParOf" srcId="{2DE78444-B829-4267-B45B-BC4E22422304}" destId="{44CD3137-23E8-498A-BFFD-A5B566D06BDB}" srcOrd="7" destOrd="0" presId="urn:microsoft.com/office/officeart/2005/8/layout/matrix1"/>
    <dgm:cxn modelId="{52F68BE0-3F2F-4164-8079-DEF94DA028CF}" type="presParOf" srcId="{755F5F57-8A08-4FD0-BF80-0F312F25C173}" destId="{DA7FDAFB-B4FA-4ECF-8B6C-FE7DAE9B6D29}"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24247-EF6B-48C9-B643-A14249E92B8C}">
      <dsp:nvSpPr>
        <dsp:cNvPr id="0" name=""/>
        <dsp:cNvSpPr/>
      </dsp:nvSpPr>
      <dsp:spPr>
        <a:xfrm>
          <a:off x="408606" y="1057789"/>
          <a:ext cx="3173367" cy="3173367"/>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BF510F-A215-4B00-B8D0-3D63828060CA}">
      <dsp:nvSpPr>
        <dsp:cNvPr id="0" name=""/>
        <dsp:cNvSpPr/>
      </dsp:nvSpPr>
      <dsp:spPr>
        <a:xfrm>
          <a:off x="1043280" y="1692462"/>
          <a:ext cx="1904020" cy="1904020"/>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D5C660-8A69-49C0-83D2-3D3B91982455}">
      <dsp:nvSpPr>
        <dsp:cNvPr id="0" name=""/>
        <dsp:cNvSpPr/>
      </dsp:nvSpPr>
      <dsp:spPr>
        <a:xfrm>
          <a:off x="1677953" y="2327136"/>
          <a:ext cx="634673" cy="63467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B478BD-492B-4F1E-8079-74E6C7921A41}">
      <dsp:nvSpPr>
        <dsp:cNvPr id="0" name=""/>
        <dsp:cNvSpPr/>
      </dsp:nvSpPr>
      <dsp:spPr>
        <a:xfrm>
          <a:off x="4110869" y="0"/>
          <a:ext cx="1586683" cy="92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fr-CH" sz="2000" kern="1200" dirty="0"/>
            <a:t>Données liées à la santé</a:t>
          </a:r>
        </a:p>
      </dsp:txBody>
      <dsp:txXfrm>
        <a:off x="4110869" y="0"/>
        <a:ext cx="1586683" cy="925565"/>
      </dsp:txXfrm>
    </dsp:sp>
    <dsp:sp modelId="{C48695AA-AC76-45C7-81E7-AD479A5E89E9}">
      <dsp:nvSpPr>
        <dsp:cNvPr id="0" name=""/>
        <dsp:cNvSpPr/>
      </dsp:nvSpPr>
      <dsp:spPr>
        <a:xfrm>
          <a:off x="3714198" y="462782"/>
          <a:ext cx="396670"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8A8591-D3AC-47A0-B43B-8E479CEC95FF}">
      <dsp:nvSpPr>
        <dsp:cNvPr id="0" name=""/>
        <dsp:cNvSpPr/>
      </dsp:nvSpPr>
      <dsp:spPr>
        <a:xfrm rot="5400000">
          <a:off x="1763370" y="695231"/>
          <a:ext cx="2181161" cy="171732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ED9693-7D8D-4F39-A34D-17A4934C1FD0}">
      <dsp:nvSpPr>
        <dsp:cNvPr id="0" name=""/>
        <dsp:cNvSpPr/>
      </dsp:nvSpPr>
      <dsp:spPr>
        <a:xfrm>
          <a:off x="4110869" y="925565"/>
          <a:ext cx="1586683" cy="92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fr-CH" sz="2000" kern="1200" dirty="0"/>
            <a:t>Données sensibles </a:t>
          </a:r>
        </a:p>
      </dsp:txBody>
      <dsp:txXfrm>
        <a:off x="4110869" y="925565"/>
        <a:ext cx="1586683" cy="925565"/>
      </dsp:txXfrm>
    </dsp:sp>
    <dsp:sp modelId="{4220F0C1-1AD1-4DD6-ABC2-53292A581DFE}">
      <dsp:nvSpPr>
        <dsp:cNvPr id="0" name=""/>
        <dsp:cNvSpPr/>
      </dsp:nvSpPr>
      <dsp:spPr>
        <a:xfrm>
          <a:off x="3714198" y="1388348"/>
          <a:ext cx="396670"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216E7A-EB46-4060-B753-5CA141B5A6DB}">
      <dsp:nvSpPr>
        <dsp:cNvPr id="0" name=""/>
        <dsp:cNvSpPr/>
      </dsp:nvSpPr>
      <dsp:spPr>
        <a:xfrm rot="5400000">
          <a:off x="2231547" y="1606358"/>
          <a:ext cx="1699655" cy="1262471"/>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97C419-2A73-4D59-90CC-798DD6BCAFC8}">
      <dsp:nvSpPr>
        <dsp:cNvPr id="0" name=""/>
        <dsp:cNvSpPr/>
      </dsp:nvSpPr>
      <dsp:spPr>
        <a:xfrm>
          <a:off x="4110869" y="1851131"/>
          <a:ext cx="1586683" cy="92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fr-CH" sz="2000" kern="1200" dirty="0"/>
            <a:t>Données personnelles</a:t>
          </a:r>
        </a:p>
      </dsp:txBody>
      <dsp:txXfrm>
        <a:off x="4110869" y="1851131"/>
        <a:ext cx="1586683" cy="925565"/>
      </dsp:txXfrm>
    </dsp:sp>
    <dsp:sp modelId="{FC42794C-72BA-4090-837E-9643571C8328}">
      <dsp:nvSpPr>
        <dsp:cNvPr id="0" name=""/>
        <dsp:cNvSpPr/>
      </dsp:nvSpPr>
      <dsp:spPr>
        <a:xfrm>
          <a:off x="3714198" y="2313913"/>
          <a:ext cx="396670"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1FBD90-EA69-4049-AED9-F4EBF5EC4F8D}">
      <dsp:nvSpPr>
        <dsp:cNvPr id="0" name=""/>
        <dsp:cNvSpPr/>
      </dsp:nvSpPr>
      <dsp:spPr>
        <a:xfrm rot="5400000">
          <a:off x="2700307" y="2516745"/>
          <a:ext cx="1214342" cy="807622"/>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A653B-6AF3-4A08-90FF-F08E30227D7F}">
      <dsp:nvSpPr>
        <dsp:cNvPr id="0" name=""/>
        <dsp:cNvSpPr/>
      </dsp:nvSpPr>
      <dsp:spPr>
        <a:xfrm rot="16200000">
          <a:off x="342632" y="-342632"/>
          <a:ext cx="738664" cy="1423930"/>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H" sz="2000" kern="1200" dirty="0"/>
            <a:t>Libre</a:t>
          </a:r>
        </a:p>
      </dsp:txBody>
      <dsp:txXfrm rot="5400000">
        <a:off x="0" y="0"/>
        <a:ext cx="1423930" cy="553998"/>
      </dsp:txXfrm>
    </dsp:sp>
    <dsp:sp modelId="{D5725463-059B-47A8-A987-CB604966AC33}">
      <dsp:nvSpPr>
        <dsp:cNvPr id="0" name=""/>
        <dsp:cNvSpPr/>
      </dsp:nvSpPr>
      <dsp:spPr>
        <a:xfrm>
          <a:off x="1423930" y="0"/>
          <a:ext cx="1423930" cy="738664"/>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H" sz="2000" kern="1200" dirty="0"/>
            <a:t>Eclairé</a:t>
          </a:r>
        </a:p>
      </dsp:txBody>
      <dsp:txXfrm>
        <a:off x="1423930" y="0"/>
        <a:ext cx="1423930" cy="553998"/>
      </dsp:txXfrm>
    </dsp:sp>
    <dsp:sp modelId="{EC942503-FC38-4070-8CCA-BAE7E1E85487}">
      <dsp:nvSpPr>
        <dsp:cNvPr id="0" name=""/>
        <dsp:cNvSpPr/>
      </dsp:nvSpPr>
      <dsp:spPr>
        <a:xfrm rot="10800000">
          <a:off x="0" y="738664"/>
          <a:ext cx="1423930" cy="738664"/>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H" sz="2000" kern="1200" dirty="0"/>
            <a:t>Univoque</a:t>
          </a:r>
        </a:p>
      </dsp:txBody>
      <dsp:txXfrm rot="10800000">
        <a:off x="0" y="923330"/>
        <a:ext cx="1423930" cy="553998"/>
      </dsp:txXfrm>
    </dsp:sp>
    <dsp:sp modelId="{69DE9774-7F4C-4112-A357-646832D7F9C3}">
      <dsp:nvSpPr>
        <dsp:cNvPr id="0" name=""/>
        <dsp:cNvSpPr/>
      </dsp:nvSpPr>
      <dsp:spPr>
        <a:xfrm rot="5400000">
          <a:off x="1766563" y="396031"/>
          <a:ext cx="738664" cy="1423930"/>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CH" sz="1800" kern="1200" dirty="0"/>
            <a:t>Spécifique</a:t>
          </a:r>
        </a:p>
      </dsp:txBody>
      <dsp:txXfrm rot="-5400000">
        <a:off x="1423930" y="923330"/>
        <a:ext cx="1423930" cy="553998"/>
      </dsp:txXfrm>
    </dsp:sp>
    <dsp:sp modelId="{DA7FDAFB-B4FA-4ECF-8B6C-FE7DAE9B6D29}">
      <dsp:nvSpPr>
        <dsp:cNvPr id="0" name=""/>
        <dsp:cNvSpPr/>
      </dsp:nvSpPr>
      <dsp:spPr>
        <a:xfrm>
          <a:off x="996751" y="553998"/>
          <a:ext cx="854358" cy="369332"/>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CH" sz="900" kern="1200" dirty="0"/>
            <a:t>consentement</a:t>
          </a:r>
        </a:p>
      </dsp:txBody>
      <dsp:txXfrm>
        <a:off x="1014780" y="572027"/>
        <a:ext cx="818300" cy="333274"/>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A69148-B52B-A444-A327-C92468E7E0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AF8415F-F411-5142-905E-8181393591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7FE061-4650-E240-8B2D-8CA9E5126992}" type="datetimeFigureOut">
              <a:rPr lang="en-US" smtClean="0"/>
              <a:t>3/11/2024</a:t>
            </a:fld>
            <a:endParaRPr lang="en-US"/>
          </a:p>
        </p:txBody>
      </p:sp>
      <p:sp>
        <p:nvSpPr>
          <p:cNvPr id="4" name="Footer Placeholder 3">
            <a:extLst>
              <a:ext uri="{FF2B5EF4-FFF2-40B4-BE49-F238E27FC236}">
                <a16:creationId xmlns:a16="http://schemas.microsoft.com/office/drawing/2014/main" id="{351C69E7-2128-E546-A7F8-3B7540B414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C8119E8-9922-5B43-9574-1F879548DA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B268CD-76C0-7741-B5AC-337276E131EA}" type="slidenum">
              <a:rPr lang="en-US" smtClean="0"/>
              <a:t>‹N°›</a:t>
            </a:fld>
            <a:endParaRPr lang="en-US"/>
          </a:p>
        </p:txBody>
      </p:sp>
    </p:spTree>
    <p:extLst>
      <p:ext uri="{BB962C8B-B14F-4D97-AF65-F5344CB8AC3E}">
        <p14:creationId xmlns:p14="http://schemas.microsoft.com/office/powerpoint/2010/main" val="375551820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2BFA-90EC-C842-8960-0798E0F65506}"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EC5FE-D353-F94E-9E44-E117D4240230}" type="slidenum">
              <a:rPr lang="en-US" smtClean="0"/>
              <a:t>‹N°›</a:t>
            </a:fld>
            <a:endParaRPr lang="en-US"/>
          </a:p>
        </p:txBody>
      </p:sp>
    </p:spTree>
    <p:extLst>
      <p:ext uri="{BB962C8B-B14F-4D97-AF65-F5344CB8AC3E}">
        <p14:creationId xmlns:p14="http://schemas.microsoft.com/office/powerpoint/2010/main" val="403163778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e l'en-tête 3"/>
          <p:cNvSpPr>
            <a:spLocks noGrp="1"/>
          </p:cNvSpPr>
          <p:nvPr>
            <p:ph type="hdr" sz="quarter"/>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768EC5FE-D353-F94E-9E44-E117D4240230}" type="slidenum">
              <a:rPr lang="en-US" smtClean="0"/>
              <a:t>1</a:t>
            </a:fld>
            <a:endParaRPr lang="en-US"/>
          </a:p>
        </p:txBody>
      </p:sp>
    </p:spTree>
    <p:extLst>
      <p:ext uri="{BB962C8B-B14F-4D97-AF65-F5344CB8AC3E}">
        <p14:creationId xmlns:p14="http://schemas.microsoft.com/office/powerpoint/2010/main" val="2814505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ABD88-CAF4-EBDB-585C-56169BF5DDA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EFD5E3B-5516-257B-0A9E-574DEBB0226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7317FBA-3A50-FF0B-48FA-E2B285AE4C81}"/>
              </a:ext>
            </a:extLst>
          </p:cNvPr>
          <p:cNvSpPr>
            <a:spLocks noGrp="1"/>
          </p:cNvSpPr>
          <p:nvPr>
            <p:ph type="body" idx="1"/>
          </p:nvPr>
        </p:nvSpPr>
        <p:spPr/>
        <p:txBody>
          <a:bodyPr/>
          <a:lstStyle/>
          <a:p>
            <a:endParaRPr lang="fr-CH"/>
          </a:p>
        </p:txBody>
      </p:sp>
      <p:sp>
        <p:nvSpPr>
          <p:cNvPr id="4" name="Espace réservé de l'en-tête 3">
            <a:extLst>
              <a:ext uri="{FF2B5EF4-FFF2-40B4-BE49-F238E27FC236}">
                <a16:creationId xmlns:a16="http://schemas.microsoft.com/office/drawing/2014/main" id="{7826DEC8-9EA5-5164-BFB8-624C75B927FD}"/>
              </a:ext>
            </a:extLst>
          </p:cNvPr>
          <p:cNvSpPr>
            <a:spLocks noGrp="1"/>
          </p:cNvSpPr>
          <p:nvPr>
            <p:ph type="hdr" sz="quarter"/>
          </p:nvPr>
        </p:nvSpPr>
        <p:spPr/>
        <p:txBody>
          <a:bodyPr/>
          <a:lstStyle/>
          <a:p>
            <a:endParaRPr lang="en-US"/>
          </a:p>
        </p:txBody>
      </p:sp>
      <p:sp>
        <p:nvSpPr>
          <p:cNvPr id="5" name="Espace réservé du numéro de diapositive 4">
            <a:extLst>
              <a:ext uri="{FF2B5EF4-FFF2-40B4-BE49-F238E27FC236}">
                <a16:creationId xmlns:a16="http://schemas.microsoft.com/office/drawing/2014/main" id="{E147384C-CBEA-1E97-DE71-60390EE333ED}"/>
              </a:ext>
            </a:extLst>
          </p:cNvPr>
          <p:cNvSpPr>
            <a:spLocks noGrp="1"/>
          </p:cNvSpPr>
          <p:nvPr>
            <p:ph type="sldNum" sz="quarter" idx="5"/>
          </p:nvPr>
        </p:nvSpPr>
        <p:spPr/>
        <p:txBody>
          <a:bodyPr/>
          <a:lstStyle/>
          <a:p>
            <a:fld id="{768EC5FE-D353-F94E-9E44-E117D4240230}" type="slidenum">
              <a:rPr lang="en-US" smtClean="0"/>
              <a:t>10</a:t>
            </a:fld>
            <a:endParaRPr lang="en-US"/>
          </a:p>
        </p:txBody>
      </p:sp>
    </p:spTree>
    <p:extLst>
      <p:ext uri="{BB962C8B-B14F-4D97-AF65-F5344CB8AC3E}">
        <p14:creationId xmlns:p14="http://schemas.microsoft.com/office/powerpoint/2010/main" val="1968259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5BAE-5FC6-9CBF-757F-30E1F2C2BC8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BB875E8-367C-B445-45A4-2DF1EBA6165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3AA8CF8-12CF-543A-F8E1-7C9F87EA8982}"/>
              </a:ext>
            </a:extLst>
          </p:cNvPr>
          <p:cNvSpPr>
            <a:spLocks noGrp="1"/>
          </p:cNvSpPr>
          <p:nvPr>
            <p:ph type="body" idx="1"/>
          </p:nvPr>
        </p:nvSpPr>
        <p:spPr/>
        <p:txBody>
          <a:bodyPr/>
          <a:lstStyle/>
          <a:p>
            <a:endParaRPr lang="fr-CH"/>
          </a:p>
        </p:txBody>
      </p:sp>
      <p:sp>
        <p:nvSpPr>
          <p:cNvPr id="4" name="Espace réservé de l'en-tête 3">
            <a:extLst>
              <a:ext uri="{FF2B5EF4-FFF2-40B4-BE49-F238E27FC236}">
                <a16:creationId xmlns:a16="http://schemas.microsoft.com/office/drawing/2014/main" id="{1377189F-0084-6881-F5D4-D3D9F1A863A4}"/>
              </a:ext>
            </a:extLst>
          </p:cNvPr>
          <p:cNvSpPr>
            <a:spLocks noGrp="1"/>
          </p:cNvSpPr>
          <p:nvPr>
            <p:ph type="hdr" sz="quarter"/>
          </p:nvPr>
        </p:nvSpPr>
        <p:spPr/>
        <p:txBody>
          <a:bodyPr/>
          <a:lstStyle/>
          <a:p>
            <a:endParaRPr lang="en-US"/>
          </a:p>
        </p:txBody>
      </p:sp>
      <p:sp>
        <p:nvSpPr>
          <p:cNvPr id="5" name="Espace réservé du numéro de diapositive 4">
            <a:extLst>
              <a:ext uri="{FF2B5EF4-FFF2-40B4-BE49-F238E27FC236}">
                <a16:creationId xmlns:a16="http://schemas.microsoft.com/office/drawing/2014/main" id="{472D89B5-6EB5-C914-C504-97D8A1B99FC9}"/>
              </a:ext>
            </a:extLst>
          </p:cNvPr>
          <p:cNvSpPr>
            <a:spLocks noGrp="1"/>
          </p:cNvSpPr>
          <p:nvPr>
            <p:ph type="sldNum" sz="quarter" idx="5"/>
          </p:nvPr>
        </p:nvSpPr>
        <p:spPr/>
        <p:txBody>
          <a:bodyPr/>
          <a:lstStyle/>
          <a:p>
            <a:fld id="{768EC5FE-D353-F94E-9E44-E117D4240230}" type="slidenum">
              <a:rPr lang="en-US" smtClean="0"/>
              <a:t>11</a:t>
            </a:fld>
            <a:endParaRPr lang="en-US"/>
          </a:p>
        </p:txBody>
      </p:sp>
    </p:spTree>
    <p:extLst>
      <p:ext uri="{BB962C8B-B14F-4D97-AF65-F5344CB8AC3E}">
        <p14:creationId xmlns:p14="http://schemas.microsoft.com/office/powerpoint/2010/main" val="2983757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66BBA-C03A-3717-F867-FAB2B03A370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07D37EE-9491-A7DA-89C5-5E5258F1854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AE595DB-0655-DB81-E854-3DC2DE3425F6}"/>
              </a:ext>
            </a:extLst>
          </p:cNvPr>
          <p:cNvSpPr>
            <a:spLocks noGrp="1"/>
          </p:cNvSpPr>
          <p:nvPr>
            <p:ph type="body" idx="1"/>
          </p:nvPr>
        </p:nvSpPr>
        <p:spPr/>
        <p:txBody>
          <a:bodyPr/>
          <a:lstStyle/>
          <a:p>
            <a:r>
              <a:rPr lang="fr-CH" dirty="0"/>
              <a:t>(selon l’adage « </a:t>
            </a:r>
            <a:r>
              <a:rPr lang="fr-CH" dirty="0" err="1"/>
              <a:t>lex</a:t>
            </a:r>
            <a:r>
              <a:rPr lang="fr-CH" dirty="0"/>
              <a:t> </a:t>
            </a:r>
            <a:r>
              <a:rPr lang="fr-CH" dirty="0" err="1"/>
              <a:t>specialis</a:t>
            </a:r>
            <a:r>
              <a:rPr lang="fr-CH" dirty="0"/>
              <a:t> </a:t>
            </a:r>
            <a:r>
              <a:rPr lang="fr-CH" dirty="0" err="1"/>
              <a:t>derogat</a:t>
            </a:r>
            <a:r>
              <a:rPr lang="fr-CH" dirty="0"/>
              <a:t> </a:t>
            </a:r>
            <a:r>
              <a:rPr lang="fr-CH" dirty="0" err="1"/>
              <a:t>legi</a:t>
            </a:r>
            <a:r>
              <a:rPr lang="fr-CH" dirty="0"/>
              <a:t> </a:t>
            </a:r>
            <a:r>
              <a:rPr lang="fr-CH" dirty="0" err="1"/>
              <a:t>generali</a:t>
            </a:r>
            <a:r>
              <a:rPr lang="fr-CH" dirty="0"/>
              <a:t> »).</a:t>
            </a:r>
          </a:p>
        </p:txBody>
      </p:sp>
      <p:sp>
        <p:nvSpPr>
          <p:cNvPr id="4" name="Espace réservé de l'en-tête 3">
            <a:extLst>
              <a:ext uri="{FF2B5EF4-FFF2-40B4-BE49-F238E27FC236}">
                <a16:creationId xmlns:a16="http://schemas.microsoft.com/office/drawing/2014/main" id="{367E27C0-762A-7EC4-B7A0-485A67C378C1}"/>
              </a:ext>
            </a:extLst>
          </p:cNvPr>
          <p:cNvSpPr>
            <a:spLocks noGrp="1"/>
          </p:cNvSpPr>
          <p:nvPr>
            <p:ph type="hdr" sz="quarter"/>
          </p:nvPr>
        </p:nvSpPr>
        <p:spPr/>
        <p:txBody>
          <a:bodyPr/>
          <a:lstStyle/>
          <a:p>
            <a:endParaRPr lang="en-US"/>
          </a:p>
        </p:txBody>
      </p:sp>
      <p:sp>
        <p:nvSpPr>
          <p:cNvPr id="5" name="Espace réservé du numéro de diapositive 4">
            <a:extLst>
              <a:ext uri="{FF2B5EF4-FFF2-40B4-BE49-F238E27FC236}">
                <a16:creationId xmlns:a16="http://schemas.microsoft.com/office/drawing/2014/main" id="{C56E1F1E-10C1-D9C3-1130-56044E85E4DE}"/>
              </a:ext>
            </a:extLst>
          </p:cNvPr>
          <p:cNvSpPr>
            <a:spLocks noGrp="1"/>
          </p:cNvSpPr>
          <p:nvPr>
            <p:ph type="sldNum" sz="quarter" idx="5"/>
          </p:nvPr>
        </p:nvSpPr>
        <p:spPr/>
        <p:txBody>
          <a:bodyPr/>
          <a:lstStyle/>
          <a:p>
            <a:fld id="{768EC5FE-D353-F94E-9E44-E117D4240230}" type="slidenum">
              <a:rPr lang="en-US" smtClean="0"/>
              <a:t>12</a:t>
            </a:fld>
            <a:endParaRPr lang="en-US"/>
          </a:p>
        </p:txBody>
      </p:sp>
    </p:spTree>
    <p:extLst>
      <p:ext uri="{BB962C8B-B14F-4D97-AF65-F5344CB8AC3E}">
        <p14:creationId xmlns:p14="http://schemas.microsoft.com/office/powerpoint/2010/main" val="2095417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0EAA9-38DB-B58C-38AD-F37E4E9D395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79E70B1-3BBF-C054-4CED-7C5E7892B82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FE1085F-4F0B-A0A9-029B-79704D7A1771}"/>
              </a:ext>
            </a:extLst>
          </p:cNvPr>
          <p:cNvSpPr>
            <a:spLocks noGrp="1"/>
          </p:cNvSpPr>
          <p:nvPr>
            <p:ph type="body" idx="1"/>
          </p:nvPr>
        </p:nvSpPr>
        <p:spPr/>
        <p:txBody>
          <a:bodyPr/>
          <a:lstStyle/>
          <a:p>
            <a:endParaRPr lang="fr-CH"/>
          </a:p>
        </p:txBody>
      </p:sp>
      <p:sp>
        <p:nvSpPr>
          <p:cNvPr id="4" name="Espace réservé de l'en-tête 3">
            <a:extLst>
              <a:ext uri="{FF2B5EF4-FFF2-40B4-BE49-F238E27FC236}">
                <a16:creationId xmlns:a16="http://schemas.microsoft.com/office/drawing/2014/main" id="{F6EE14DA-E77B-DA66-E481-73DA9D380A80}"/>
              </a:ext>
            </a:extLst>
          </p:cNvPr>
          <p:cNvSpPr>
            <a:spLocks noGrp="1"/>
          </p:cNvSpPr>
          <p:nvPr>
            <p:ph type="hdr" sz="quarter"/>
          </p:nvPr>
        </p:nvSpPr>
        <p:spPr/>
        <p:txBody>
          <a:bodyPr/>
          <a:lstStyle/>
          <a:p>
            <a:endParaRPr lang="en-US"/>
          </a:p>
        </p:txBody>
      </p:sp>
      <p:sp>
        <p:nvSpPr>
          <p:cNvPr id="5" name="Espace réservé du numéro de diapositive 4">
            <a:extLst>
              <a:ext uri="{FF2B5EF4-FFF2-40B4-BE49-F238E27FC236}">
                <a16:creationId xmlns:a16="http://schemas.microsoft.com/office/drawing/2014/main" id="{F49A77E7-45F5-C49F-DAC1-768493530A8A}"/>
              </a:ext>
            </a:extLst>
          </p:cNvPr>
          <p:cNvSpPr>
            <a:spLocks noGrp="1"/>
          </p:cNvSpPr>
          <p:nvPr>
            <p:ph type="sldNum" sz="quarter" idx="5"/>
          </p:nvPr>
        </p:nvSpPr>
        <p:spPr/>
        <p:txBody>
          <a:bodyPr/>
          <a:lstStyle/>
          <a:p>
            <a:fld id="{768EC5FE-D353-F94E-9E44-E117D4240230}" type="slidenum">
              <a:rPr lang="en-US" smtClean="0"/>
              <a:t>13</a:t>
            </a:fld>
            <a:endParaRPr lang="en-US"/>
          </a:p>
        </p:txBody>
      </p:sp>
    </p:spTree>
    <p:extLst>
      <p:ext uri="{BB962C8B-B14F-4D97-AF65-F5344CB8AC3E}">
        <p14:creationId xmlns:p14="http://schemas.microsoft.com/office/powerpoint/2010/main" val="2869679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D899F-8D07-3556-36BE-FC4FD7F9C5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8ED5354-B778-0C0C-1314-C5BC4E1C8D7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DEF08CD-C19B-75F3-0D05-56DDB85C44AB}"/>
              </a:ext>
            </a:extLst>
          </p:cNvPr>
          <p:cNvSpPr>
            <a:spLocks noGrp="1"/>
          </p:cNvSpPr>
          <p:nvPr>
            <p:ph type="body" idx="1"/>
          </p:nvPr>
        </p:nvSpPr>
        <p:spPr/>
        <p:txBody>
          <a:bodyPr/>
          <a:lstStyle/>
          <a:p>
            <a:endParaRPr lang="fr-CH"/>
          </a:p>
        </p:txBody>
      </p:sp>
      <p:sp>
        <p:nvSpPr>
          <p:cNvPr id="4" name="Espace réservé de l'en-tête 3">
            <a:extLst>
              <a:ext uri="{FF2B5EF4-FFF2-40B4-BE49-F238E27FC236}">
                <a16:creationId xmlns:a16="http://schemas.microsoft.com/office/drawing/2014/main" id="{57A2DACE-5383-20D0-508B-E033A2C5ED8D}"/>
              </a:ext>
            </a:extLst>
          </p:cNvPr>
          <p:cNvSpPr>
            <a:spLocks noGrp="1"/>
          </p:cNvSpPr>
          <p:nvPr>
            <p:ph type="hdr" sz="quarter"/>
          </p:nvPr>
        </p:nvSpPr>
        <p:spPr/>
        <p:txBody>
          <a:bodyPr/>
          <a:lstStyle/>
          <a:p>
            <a:endParaRPr lang="en-US"/>
          </a:p>
        </p:txBody>
      </p:sp>
      <p:sp>
        <p:nvSpPr>
          <p:cNvPr id="5" name="Espace réservé du numéro de diapositive 4">
            <a:extLst>
              <a:ext uri="{FF2B5EF4-FFF2-40B4-BE49-F238E27FC236}">
                <a16:creationId xmlns:a16="http://schemas.microsoft.com/office/drawing/2014/main" id="{A76D21CD-0A30-BDA9-EF2F-9BE20C07CD33}"/>
              </a:ext>
            </a:extLst>
          </p:cNvPr>
          <p:cNvSpPr>
            <a:spLocks noGrp="1"/>
          </p:cNvSpPr>
          <p:nvPr>
            <p:ph type="sldNum" sz="quarter" idx="5"/>
          </p:nvPr>
        </p:nvSpPr>
        <p:spPr/>
        <p:txBody>
          <a:bodyPr/>
          <a:lstStyle/>
          <a:p>
            <a:fld id="{768EC5FE-D353-F94E-9E44-E117D4240230}" type="slidenum">
              <a:rPr lang="en-US" smtClean="0"/>
              <a:t>14</a:t>
            </a:fld>
            <a:endParaRPr lang="en-US"/>
          </a:p>
        </p:txBody>
      </p:sp>
    </p:spTree>
    <p:extLst>
      <p:ext uri="{BB962C8B-B14F-4D97-AF65-F5344CB8AC3E}">
        <p14:creationId xmlns:p14="http://schemas.microsoft.com/office/powerpoint/2010/main" val="1442379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2A8FF-8B17-B2AB-61BD-E5419DB26E1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FD8483E-0B98-38AB-B4B4-A9F1795799B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FEA6D0C-3ABC-B3B7-EDB4-B78F0BF4AA53}"/>
              </a:ext>
            </a:extLst>
          </p:cNvPr>
          <p:cNvSpPr>
            <a:spLocks noGrp="1"/>
          </p:cNvSpPr>
          <p:nvPr>
            <p:ph type="body" idx="1"/>
          </p:nvPr>
        </p:nvSpPr>
        <p:spPr/>
        <p:txBody>
          <a:bodyPr/>
          <a:lstStyle/>
          <a:p>
            <a:endParaRPr lang="fr-CH"/>
          </a:p>
        </p:txBody>
      </p:sp>
      <p:sp>
        <p:nvSpPr>
          <p:cNvPr id="4" name="Espace réservé de l'en-tête 3">
            <a:extLst>
              <a:ext uri="{FF2B5EF4-FFF2-40B4-BE49-F238E27FC236}">
                <a16:creationId xmlns:a16="http://schemas.microsoft.com/office/drawing/2014/main" id="{DB93E407-9E6D-0F1B-C3D6-41F8711CDAAB}"/>
              </a:ext>
            </a:extLst>
          </p:cNvPr>
          <p:cNvSpPr>
            <a:spLocks noGrp="1"/>
          </p:cNvSpPr>
          <p:nvPr>
            <p:ph type="hdr" sz="quarter"/>
          </p:nvPr>
        </p:nvSpPr>
        <p:spPr/>
        <p:txBody>
          <a:bodyPr/>
          <a:lstStyle/>
          <a:p>
            <a:endParaRPr lang="en-US"/>
          </a:p>
        </p:txBody>
      </p:sp>
      <p:sp>
        <p:nvSpPr>
          <p:cNvPr id="5" name="Espace réservé du numéro de diapositive 4">
            <a:extLst>
              <a:ext uri="{FF2B5EF4-FFF2-40B4-BE49-F238E27FC236}">
                <a16:creationId xmlns:a16="http://schemas.microsoft.com/office/drawing/2014/main" id="{60FE92C2-4881-B4CF-5BD3-F8BFB38C0723}"/>
              </a:ext>
            </a:extLst>
          </p:cNvPr>
          <p:cNvSpPr>
            <a:spLocks noGrp="1"/>
          </p:cNvSpPr>
          <p:nvPr>
            <p:ph type="sldNum" sz="quarter" idx="5"/>
          </p:nvPr>
        </p:nvSpPr>
        <p:spPr/>
        <p:txBody>
          <a:bodyPr/>
          <a:lstStyle/>
          <a:p>
            <a:fld id="{768EC5FE-D353-F94E-9E44-E117D4240230}" type="slidenum">
              <a:rPr lang="en-US" smtClean="0"/>
              <a:t>15</a:t>
            </a:fld>
            <a:endParaRPr lang="en-US"/>
          </a:p>
        </p:txBody>
      </p:sp>
    </p:spTree>
    <p:extLst>
      <p:ext uri="{BB962C8B-B14F-4D97-AF65-F5344CB8AC3E}">
        <p14:creationId xmlns:p14="http://schemas.microsoft.com/office/powerpoint/2010/main" val="1268449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984F7-6405-6DF9-7CC9-69212B8C0C1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6AF3AF-C044-5583-FD62-F60988C7BC8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3DD0113-0790-993E-0B8C-90140D126480}"/>
              </a:ext>
            </a:extLst>
          </p:cNvPr>
          <p:cNvSpPr>
            <a:spLocks noGrp="1"/>
          </p:cNvSpPr>
          <p:nvPr>
            <p:ph type="body" idx="1"/>
          </p:nvPr>
        </p:nvSpPr>
        <p:spPr/>
        <p:txBody>
          <a:bodyPr/>
          <a:lstStyle/>
          <a:p>
            <a:endParaRPr lang="fr-CH"/>
          </a:p>
        </p:txBody>
      </p:sp>
      <p:sp>
        <p:nvSpPr>
          <p:cNvPr id="4" name="Espace réservé de l'en-tête 3">
            <a:extLst>
              <a:ext uri="{FF2B5EF4-FFF2-40B4-BE49-F238E27FC236}">
                <a16:creationId xmlns:a16="http://schemas.microsoft.com/office/drawing/2014/main" id="{5DE5448D-FEA4-4FFD-E1CB-8AED124241FD}"/>
              </a:ext>
            </a:extLst>
          </p:cNvPr>
          <p:cNvSpPr>
            <a:spLocks noGrp="1"/>
          </p:cNvSpPr>
          <p:nvPr>
            <p:ph type="hdr" sz="quarter"/>
          </p:nvPr>
        </p:nvSpPr>
        <p:spPr/>
        <p:txBody>
          <a:bodyPr/>
          <a:lstStyle/>
          <a:p>
            <a:endParaRPr lang="en-US"/>
          </a:p>
        </p:txBody>
      </p:sp>
      <p:sp>
        <p:nvSpPr>
          <p:cNvPr id="5" name="Espace réservé du numéro de diapositive 4">
            <a:extLst>
              <a:ext uri="{FF2B5EF4-FFF2-40B4-BE49-F238E27FC236}">
                <a16:creationId xmlns:a16="http://schemas.microsoft.com/office/drawing/2014/main" id="{D06C9592-5264-3D85-EC6C-A384629A92EB}"/>
              </a:ext>
            </a:extLst>
          </p:cNvPr>
          <p:cNvSpPr>
            <a:spLocks noGrp="1"/>
          </p:cNvSpPr>
          <p:nvPr>
            <p:ph type="sldNum" sz="quarter" idx="5"/>
          </p:nvPr>
        </p:nvSpPr>
        <p:spPr/>
        <p:txBody>
          <a:bodyPr/>
          <a:lstStyle/>
          <a:p>
            <a:fld id="{768EC5FE-D353-F94E-9E44-E117D4240230}" type="slidenum">
              <a:rPr lang="en-US" smtClean="0"/>
              <a:t>16</a:t>
            </a:fld>
            <a:endParaRPr lang="en-US"/>
          </a:p>
        </p:txBody>
      </p:sp>
    </p:spTree>
    <p:extLst>
      <p:ext uri="{BB962C8B-B14F-4D97-AF65-F5344CB8AC3E}">
        <p14:creationId xmlns:p14="http://schemas.microsoft.com/office/powerpoint/2010/main" val="2067957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59CF6-9D21-D6B3-1622-82B089C42F0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2B04857-8343-2045-6F49-580AF82261B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D6E6453-B07D-AA4C-2BE4-03FF60220322}"/>
              </a:ext>
            </a:extLst>
          </p:cNvPr>
          <p:cNvSpPr>
            <a:spLocks noGrp="1"/>
          </p:cNvSpPr>
          <p:nvPr>
            <p:ph type="body" idx="1"/>
          </p:nvPr>
        </p:nvSpPr>
        <p:spPr/>
        <p:txBody>
          <a:bodyPr/>
          <a:lstStyle/>
          <a:p>
            <a:endParaRPr lang="fr-CH"/>
          </a:p>
        </p:txBody>
      </p:sp>
      <p:sp>
        <p:nvSpPr>
          <p:cNvPr id="4" name="Espace réservé de l'en-tête 3">
            <a:extLst>
              <a:ext uri="{FF2B5EF4-FFF2-40B4-BE49-F238E27FC236}">
                <a16:creationId xmlns:a16="http://schemas.microsoft.com/office/drawing/2014/main" id="{B47E75CE-D797-41F7-56F5-81AA9A0B2D39}"/>
              </a:ext>
            </a:extLst>
          </p:cNvPr>
          <p:cNvSpPr>
            <a:spLocks noGrp="1"/>
          </p:cNvSpPr>
          <p:nvPr>
            <p:ph type="hdr" sz="quarter"/>
          </p:nvPr>
        </p:nvSpPr>
        <p:spPr/>
        <p:txBody>
          <a:bodyPr/>
          <a:lstStyle/>
          <a:p>
            <a:endParaRPr lang="en-US"/>
          </a:p>
        </p:txBody>
      </p:sp>
      <p:sp>
        <p:nvSpPr>
          <p:cNvPr id="5" name="Espace réservé du numéro de diapositive 4">
            <a:extLst>
              <a:ext uri="{FF2B5EF4-FFF2-40B4-BE49-F238E27FC236}">
                <a16:creationId xmlns:a16="http://schemas.microsoft.com/office/drawing/2014/main" id="{379BB08B-9044-A9ED-606B-A70A6917EF3C}"/>
              </a:ext>
            </a:extLst>
          </p:cNvPr>
          <p:cNvSpPr>
            <a:spLocks noGrp="1"/>
          </p:cNvSpPr>
          <p:nvPr>
            <p:ph type="sldNum" sz="quarter" idx="5"/>
          </p:nvPr>
        </p:nvSpPr>
        <p:spPr/>
        <p:txBody>
          <a:bodyPr/>
          <a:lstStyle/>
          <a:p>
            <a:fld id="{768EC5FE-D353-F94E-9E44-E117D4240230}" type="slidenum">
              <a:rPr lang="en-US" smtClean="0"/>
              <a:t>17</a:t>
            </a:fld>
            <a:endParaRPr lang="en-US"/>
          </a:p>
        </p:txBody>
      </p:sp>
    </p:spTree>
    <p:extLst>
      <p:ext uri="{BB962C8B-B14F-4D97-AF65-F5344CB8AC3E}">
        <p14:creationId xmlns:p14="http://schemas.microsoft.com/office/powerpoint/2010/main" val="2058704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9ED6B-2104-EABC-FBFA-59A4D64F283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A82D17C-4A2C-67DF-4E14-20F488E8D27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01C4994-5633-587D-1F38-CC15EBFE3B47}"/>
              </a:ext>
            </a:extLst>
          </p:cNvPr>
          <p:cNvSpPr>
            <a:spLocks noGrp="1"/>
          </p:cNvSpPr>
          <p:nvPr>
            <p:ph type="body" idx="1"/>
          </p:nvPr>
        </p:nvSpPr>
        <p:spPr/>
        <p:txBody>
          <a:bodyPr/>
          <a:lstStyle/>
          <a:p>
            <a:endParaRPr lang="fr-CH"/>
          </a:p>
        </p:txBody>
      </p:sp>
      <p:sp>
        <p:nvSpPr>
          <p:cNvPr id="4" name="Espace réservé de l'en-tête 3">
            <a:extLst>
              <a:ext uri="{FF2B5EF4-FFF2-40B4-BE49-F238E27FC236}">
                <a16:creationId xmlns:a16="http://schemas.microsoft.com/office/drawing/2014/main" id="{66445EC8-DCD6-40C8-D97E-11A9F0660C72}"/>
              </a:ext>
            </a:extLst>
          </p:cNvPr>
          <p:cNvSpPr>
            <a:spLocks noGrp="1"/>
          </p:cNvSpPr>
          <p:nvPr>
            <p:ph type="hdr" sz="quarter"/>
          </p:nvPr>
        </p:nvSpPr>
        <p:spPr/>
        <p:txBody>
          <a:bodyPr/>
          <a:lstStyle/>
          <a:p>
            <a:endParaRPr lang="en-US"/>
          </a:p>
        </p:txBody>
      </p:sp>
      <p:sp>
        <p:nvSpPr>
          <p:cNvPr id="5" name="Espace réservé du numéro de diapositive 4">
            <a:extLst>
              <a:ext uri="{FF2B5EF4-FFF2-40B4-BE49-F238E27FC236}">
                <a16:creationId xmlns:a16="http://schemas.microsoft.com/office/drawing/2014/main" id="{21F06806-C0EB-B186-11C6-EAB6C4F87CBA}"/>
              </a:ext>
            </a:extLst>
          </p:cNvPr>
          <p:cNvSpPr>
            <a:spLocks noGrp="1"/>
          </p:cNvSpPr>
          <p:nvPr>
            <p:ph type="sldNum" sz="quarter" idx="5"/>
          </p:nvPr>
        </p:nvSpPr>
        <p:spPr/>
        <p:txBody>
          <a:bodyPr/>
          <a:lstStyle/>
          <a:p>
            <a:fld id="{768EC5FE-D353-F94E-9E44-E117D4240230}" type="slidenum">
              <a:rPr lang="en-US" smtClean="0"/>
              <a:t>18</a:t>
            </a:fld>
            <a:endParaRPr lang="en-US"/>
          </a:p>
        </p:txBody>
      </p:sp>
    </p:spTree>
    <p:extLst>
      <p:ext uri="{BB962C8B-B14F-4D97-AF65-F5344CB8AC3E}">
        <p14:creationId xmlns:p14="http://schemas.microsoft.com/office/powerpoint/2010/main" val="1512753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15429-8C37-27E4-9519-661620A6A9F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376800E-57A3-3073-4417-01C755DF1D3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DE304F5-1DAC-0D91-2440-1C5C0E2B8D16}"/>
              </a:ext>
            </a:extLst>
          </p:cNvPr>
          <p:cNvSpPr>
            <a:spLocks noGrp="1"/>
          </p:cNvSpPr>
          <p:nvPr>
            <p:ph type="body" idx="1"/>
          </p:nvPr>
        </p:nvSpPr>
        <p:spPr/>
        <p:txBody>
          <a:bodyPr/>
          <a:lstStyle/>
          <a:p>
            <a:endParaRPr lang="fr-CH"/>
          </a:p>
        </p:txBody>
      </p:sp>
      <p:sp>
        <p:nvSpPr>
          <p:cNvPr id="4" name="Espace réservé de l'en-tête 3">
            <a:extLst>
              <a:ext uri="{FF2B5EF4-FFF2-40B4-BE49-F238E27FC236}">
                <a16:creationId xmlns:a16="http://schemas.microsoft.com/office/drawing/2014/main" id="{18E0F872-4FF9-8EC5-8FC0-DE2F6BE79CF9}"/>
              </a:ext>
            </a:extLst>
          </p:cNvPr>
          <p:cNvSpPr>
            <a:spLocks noGrp="1"/>
          </p:cNvSpPr>
          <p:nvPr>
            <p:ph type="hdr" sz="quarter"/>
          </p:nvPr>
        </p:nvSpPr>
        <p:spPr/>
        <p:txBody>
          <a:bodyPr/>
          <a:lstStyle/>
          <a:p>
            <a:endParaRPr lang="en-US"/>
          </a:p>
        </p:txBody>
      </p:sp>
      <p:sp>
        <p:nvSpPr>
          <p:cNvPr id="5" name="Espace réservé du numéro de diapositive 4">
            <a:extLst>
              <a:ext uri="{FF2B5EF4-FFF2-40B4-BE49-F238E27FC236}">
                <a16:creationId xmlns:a16="http://schemas.microsoft.com/office/drawing/2014/main" id="{67D90807-BFEC-4EAF-8C75-E3E4E89845E4}"/>
              </a:ext>
            </a:extLst>
          </p:cNvPr>
          <p:cNvSpPr>
            <a:spLocks noGrp="1"/>
          </p:cNvSpPr>
          <p:nvPr>
            <p:ph type="sldNum" sz="quarter" idx="5"/>
          </p:nvPr>
        </p:nvSpPr>
        <p:spPr/>
        <p:txBody>
          <a:bodyPr/>
          <a:lstStyle/>
          <a:p>
            <a:fld id="{768EC5FE-D353-F94E-9E44-E117D4240230}" type="slidenum">
              <a:rPr lang="en-US" smtClean="0"/>
              <a:t>19</a:t>
            </a:fld>
            <a:endParaRPr lang="en-US"/>
          </a:p>
        </p:txBody>
      </p:sp>
    </p:spTree>
    <p:extLst>
      <p:ext uri="{BB962C8B-B14F-4D97-AF65-F5344CB8AC3E}">
        <p14:creationId xmlns:p14="http://schemas.microsoft.com/office/powerpoint/2010/main" val="1525133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e l'en-tête 3"/>
          <p:cNvSpPr>
            <a:spLocks noGrp="1"/>
          </p:cNvSpPr>
          <p:nvPr>
            <p:ph type="hdr" sz="quarter"/>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768EC5FE-D353-F94E-9E44-E117D4240230}" type="slidenum">
              <a:rPr lang="en-US" smtClean="0"/>
              <a:t>2</a:t>
            </a:fld>
            <a:endParaRPr lang="en-US"/>
          </a:p>
        </p:txBody>
      </p:sp>
    </p:spTree>
    <p:extLst>
      <p:ext uri="{BB962C8B-B14F-4D97-AF65-F5344CB8AC3E}">
        <p14:creationId xmlns:p14="http://schemas.microsoft.com/office/powerpoint/2010/main" val="690906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08993-8D06-7B47-232E-EF72B98423A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D57B85B-BD78-B392-9E4C-F4CF5CCB4FD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5B026D0-86B2-8031-3341-FDEEE8F003F0}"/>
              </a:ext>
            </a:extLst>
          </p:cNvPr>
          <p:cNvSpPr>
            <a:spLocks noGrp="1"/>
          </p:cNvSpPr>
          <p:nvPr>
            <p:ph type="body" idx="1"/>
          </p:nvPr>
        </p:nvSpPr>
        <p:spPr/>
        <p:txBody>
          <a:bodyPr/>
          <a:lstStyle/>
          <a:p>
            <a:r>
              <a:rPr lang="fr-CH" sz="1200" dirty="0"/>
              <a:t>Cette liste se fonde sur le rapport de monitoring du FNS sur l’Open </a:t>
            </a:r>
            <a:r>
              <a:rPr lang="fr-CH" sz="1200" dirty="0" err="1"/>
              <a:t>Research</a:t>
            </a:r>
            <a:r>
              <a:rPr lang="fr-CH" sz="1200" dirty="0"/>
              <a:t> Data, publié en février 2020, dans lequel le FNS a analysé les Data Management Plans (DMP) de plus de 1'500 requêtes financées. Au total, 146 "data repositories" ont été mentionnés</a:t>
            </a:r>
            <a:endParaRPr lang="fr-CH" dirty="0"/>
          </a:p>
        </p:txBody>
      </p:sp>
      <p:sp>
        <p:nvSpPr>
          <p:cNvPr id="4" name="Espace réservé de l'en-tête 3">
            <a:extLst>
              <a:ext uri="{FF2B5EF4-FFF2-40B4-BE49-F238E27FC236}">
                <a16:creationId xmlns:a16="http://schemas.microsoft.com/office/drawing/2014/main" id="{AC8E5B23-CAB7-4D41-4E14-6178A0657AC1}"/>
              </a:ext>
            </a:extLst>
          </p:cNvPr>
          <p:cNvSpPr>
            <a:spLocks noGrp="1"/>
          </p:cNvSpPr>
          <p:nvPr>
            <p:ph type="hdr" sz="quarter"/>
          </p:nvPr>
        </p:nvSpPr>
        <p:spPr/>
        <p:txBody>
          <a:bodyPr/>
          <a:lstStyle/>
          <a:p>
            <a:endParaRPr lang="en-US"/>
          </a:p>
        </p:txBody>
      </p:sp>
      <p:sp>
        <p:nvSpPr>
          <p:cNvPr id="5" name="Espace réservé du numéro de diapositive 4">
            <a:extLst>
              <a:ext uri="{FF2B5EF4-FFF2-40B4-BE49-F238E27FC236}">
                <a16:creationId xmlns:a16="http://schemas.microsoft.com/office/drawing/2014/main" id="{7A5C19C6-AE3A-F9FC-B8EB-4BD0A6EE9F26}"/>
              </a:ext>
            </a:extLst>
          </p:cNvPr>
          <p:cNvSpPr>
            <a:spLocks noGrp="1"/>
          </p:cNvSpPr>
          <p:nvPr>
            <p:ph type="sldNum" sz="quarter" idx="5"/>
          </p:nvPr>
        </p:nvSpPr>
        <p:spPr/>
        <p:txBody>
          <a:bodyPr/>
          <a:lstStyle/>
          <a:p>
            <a:fld id="{768EC5FE-D353-F94E-9E44-E117D4240230}" type="slidenum">
              <a:rPr lang="en-US" smtClean="0"/>
              <a:t>20</a:t>
            </a:fld>
            <a:endParaRPr lang="en-US"/>
          </a:p>
        </p:txBody>
      </p:sp>
    </p:spTree>
    <p:extLst>
      <p:ext uri="{BB962C8B-B14F-4D97-AF65-F5344CB8AC3E}">
        <p14:creationId xmlns:p14="http://schemas.microsoft.com/office/powerpoint/2010/main" val="2653564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e l'en-tête 3"/>
          <p:cNvSpPr>
            <a:spLocks noGrp="1"/>
          </p:cNvSpPr>
          <p:nvPr>
            <p:ph type="hdr" sz="quarter"/>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768EC5FE-D353-F94E-9E44-E117D4240230}" type="slidenum">
              <a:rPr lang="en-US" smtClean="0"/>
              <a:t>21</a:t>
            </a:fld>
            <a:endParaRPr lang="en-US"/>
          </a:p>
        </p:txBody>
      </p:sp>
    </p:spTree>
    <p:extLst>
      <p:ext uri="{BB962C8B-B14F-4D97-AF65-F5344CB8AC3E}">
        <p14:creationId xmlns:p14="http://schemas.microsoft.com/office/powerpoint/2010/main" val="353785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FC846-1600-675B-C11A-2FE60AA6A8A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CDDB640-4189-C851-A1F9-A505BF2AA18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22A3809-433F-7C99-AD95-BB9642EEE06F}"/>
              </a:ext>
            </a:extLst>
          </p:cNvPr>
          <p:cNvSpPr>
            <a:spLocks noGrp="1"/>
          </p:cNvSpPr>
          <p:nvPr>
            <p:ph type="body" idx="1"/>
          </p:nvPr>
        </p:nvSpPr>
        <p:spPr/>
        <p:txBody>
          <a:bodyPr/>
          <a:lstStyle/>
          <a:p>
            <a:endParaRPr lang="fr-CH"/>
          </a:p>
        </p:txBody>
      </p:sp>
      <p:sp>
        <p:nvSpPr>
          <p:cNvPr id="4" name="Espace réservé de l'en-tête 3">
            <a:extLst>
              <a:ext uri="{FF2B5EF4-FFF2-40B4-BE49-F238E27FC236}">
                <a16:creationId xmlns:a16="http://schemas.microsoft.com/office/drawing/2014/main" id="{3DA862B7-D9F7-9532-520B-BA93D074BB80}"/>
              </a:ext>
            </a:extLst>
          </p:cNvPr>
          <p:cNvSpPr>
            <a:spLocks noGrp="1"/>
          </p:cNvSpPr>
          <p:nvPr>
            <p:ph type="hdr" sz="quarter"/>
          </p:nvPr>
        </p:nvSpPr>
        <p:spPr/>
        <p:txBody>
          <a:bodyPr/>
          <a:lstStyle/>
          <a:p>
            <a:endParaRPr lang="en-US"/>
          </a:p>
        </p:txBody>
      </p:sp>
      <p:sp>
        <p:nvSpPr>
          <p:cNvPr id="5" name="Espace réservé du numéro de diapositive 4">
            <a:extLst>
              <a:ext uri="{FF2B5EF4-FFF2-40B4-BE49-F238E27FC236}">
                <a16:creationId xmlns:a16="http://schemas.microsoft.com/office/drawing/2014/main" id="{248D1D36-C121-5DE4-2834-7B2564D05015}"/>
              </a:ext>
            </a:extLst>
          </p:cNvPr>
          <p:cNvSpPr>
            <a:spLocks noGrp="1"/>
          </p:cNvSpPr>
          <p:nvPr>
            <p:ph type="sldNum" sz="quarter" idx="5"/>
          </p:nvPr>
        </p:nvSpPr>
        <p:spPr/>
        <p:txBody>
          <a:bodyPr/>
          <a:lstStyle/>
          <a:p>
            <a:fld id="{768EC5FE-D353-F94E-9E44-E117D4240230}" type="slidenum">
              <a:rPr lang="en-US" smtClean="0"/>
              <a:t>3</a:t>
            </a:fld>
            <a:endParaRPr lang="en-US"/>
          </a:p>
        </p:txBody>
      </p:sp>
    </p:spTree>
    <p:extLst>
      <p:ext uri="{BB962C8B-B14F-4D97-AF65-F5344CB8AC3E}">
        <p14:creationId xmlns:p14="http://schemas.microsoft.com/office/powerpoint/2010/main" val="3694946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e l'en-tête 3"/>
          <p:cNvSpPr>
            <a:spLocks noGrp="1"/>
          </p:cNvSpPr>
          <p:nvPr>
            <p:ph type="hdr" sz="quarter"/>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768EC5FE-D353-F94E-9E44-E117D4240230}" type="slidenum">
              <a:rPr lang="en-US" smtClean="0"/>
              <a:t>4</a:t>
            </a:fld>
            <a:endParaRPr lang="en-US"/>
          </a:p>
        </p:txBody>
      </p:sp>
    </p:spTree>
    <p:extLst>
      <p:ext uri="{BB962C8B-B14F-4D97-AF65-F5344CB8AC3E}">
        <p14:creationId xmlns:p14="http://schemas.microsoft.com/office/powerpoint/2010/main" val="2386267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C7A3F-4FFF-9F96-255D-28C4CA5A8C0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ED85519-83CA-1792-DCAE-EFF47D6286C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BE5FC62-C13C-362F-2AF5-17B3DB2AD5F1}"/>
              </a:ext>
            </a:extLst>
          </p:cNvPr>
          <p:cNvSpPr>
            <a:spLocks noGrp="1"/>
          </p:cNvSpPr>
          <p:nvPr>
            <p:ph type="body" idx="1"/>
          </p:nvPr>
        </p:nvSpPr>
        <p:spPr/>
        <p:txBody>
          <a:bodyPr/>
          <a:lstStyle/>
          <a:p>
            <a:endParaRPr lang="fr-CH"/>
          </a:p>
        </p:txBody>
      </p:sp>
      <p:sp>
        <p:nvSpPr>
          <p:cNvPr id="4" name="Espace réservé de l'en-tête 3">
            <a:extLst>
              <a:ext uri="{FF2B5EF4-FFF2-40B4-BE49-F238E27FC236}">
                <a16:creationId xmlns:a16="http://schemas.microsoft.com/office/drawing/2014/main" id="{7039EB69-96A3-439A-D89E-D9E69CF992EE}"/>
              </a:ext>
            </a:extLst>
          </p:cNvPr>
          <p:cNvSpPr>
            <a:spLocks noGrp="1"/>
          </p:cNvSpPr>
          <p:nvPr>
            <p:ph type="hdr" sz="quarter"/>
          </p:nvPr>
        </p:nvSpPr>
        <p:spPr/>
        <p:txBody>
          <a:bodyPr/>
          <a:lstStyle/>
          <a:p>
            <a:endParaRPr lang="en-US"/>
          </a:p>
        </p:txBody>
      </p:sp>
      <p:sp>
        <p:nvSpPr>
          <p:cNvPr id="5" name="Espace réservé du numéro de diapositive 4">
            <a:extLst>
              <a:ext uri="{FF2B5EF4-FFF2-40B4-BE49-F238E27FC236}">
                <a16:creationId xmlns:a16="http://schemas.microsoft.com/office/drawing/2014/main" id="{5D51AB81-853B-0815-94FF-EE045DB83BE4}"/>
              </a:ext>
            </a:extLst>
          </p:cNvPr>
          <p:cNvSpPr>
            <a:spLocks noGrp="1"/>
          </p:cNvSpPr>
          <p:nvPr>
            <p:ph type="sldNum" sz="quarter" idx="5"/>
          </p:nvPr>
        </p:nvSpPr>
        <p:spPr/>
        <p:txBody>
          <a:bodyPr/>
          <a:lstStyle/>
          <a:p>
            <a:fld id="{768EC5FE-D353-F94E-9E44-E117D4240230}" type="slidenum">
              <a:rPr lang="en-US" smtClean="0"/>
              <a:t>5</a:t>
            </a:fld>
            <a:endParaRPr lang="en-US"/>
          </a:p>
        </p:txBody>
      </p:sp>
    </p:spTree>
    <p:extLst>
      <p:ext uri="{BB962C8B-B14F-4D97-AF65-F5344CB8AC3E}">
        <p14:creationId xmlns:p14="http://schemas.microsoft.com/office/powerpoint/2010/main" val="1592195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B36E5-6425-356D-0397-0079E4FB7C8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B6DC385-507B-DDFC-1045-363F5C211E2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1D66347-8F5D-3E85-E2B1-BB674E1E4F66}"/>
              </a:ext>
            </a:extLst>
          </p:cNvPr>
          <p:cNvSpPr>
            <a:spLocks noGrp="1"/>
          </p:cNvSpPr>
          <p:nvPr>
            <p:ph type="body" idx="1"/>
          </p:nvPr>
        </p:nvSpPr>
        <p:spPr/>
        <p:txBody>
          <a:bodyPr/>
          <a:lstStyle/>
          <a:p>
            <a:endParaRPr lang="fr-CH"/>
          </a:p>
        </p:txBody>
      </p:sp>
      <p:sp>
        <p:nvSpPr>
          <p:cNvPr id="4" name="Espace réservé de l'en-tête 3">
            <a:extLst>
              <a:ext uri="{FF2B5EF4-FFF2-40B4-BE49-F238E27FC236}">
                <a16:creationId xmlns:a16="http://schemas.microsoft.com/office/drawing/2014/main" id="{FD0D63B6-BF69-CC69-7FD6-AE386A550FEC}"/>
              </a:ext>
            </a:extLst>
          </p:cNvPr>
          <p:cNvSpPr>
            <a:spLocks noGrp="1"/>
          </p:cNvSpPr>
          <p:nvPr>
            <p:ph type="hdr" sz="quarter"/>
          </p:nvPr>
        </p:nvSpPr>
        <p:spPr/>
        <p:txBody>
          <a:bodyPr/>
          <a:lstStyle/>
          <a:p>
            <a:endParaRPr lang="en-US"/>
          </a:p>
        </p:txBody>
      </p:sp>
      <p:sp>
        <p:nvSpPr>
          <p:cNvPr id="5" name="Espace réservé du numéro de diapositive 4">
            <a:extLst>
              <a:ext uri="{FF2B5EF4-FFF2-40B4-BE49-F238E27FC236}">
                <a16:creationId xmlns:a16="http://schemas.microsoft.com/office/drawing/2014/main" id="{D639986C-4057-A494-6581-EA5B893E2D0E}"/>
              </a:ext>
            </a:extLst>
          </p:cNvPr>
          <p:cNvSpPr>
            <a:spLocks noGrp="1"/>
          </p:cNvSpPr>
          <p:nvPr>
            <p:ph type="sldNum" sz="quarter" idx="5"/>
          </p:nvPr>
        </p:nvSpPr>
        <p:spPr/>
        <p:txBody>
          <a:bodyPr/>
          <a:lstStyle/>
          <a:p>
            <a:fld id="{768EC5FE-D353-F94E-9E44-E117D4240230}" type="slidenum">
              <a:rPr lang="en-US" smtClean="0"/>
              <a:t>6</a:t>
            </a:fld>
            <a:endParaRPr lang="en-US"/>
          </a:p>
        </p:txBody>
      </p:sp>
    </p:spTree>
    <p:extLst>
      <p:ext uri="{BB962C8B-B14F-4D97-AF65-F5344CB8AC3E}">
        <p14:creationId xmlns:p14="http://schemas.microsoft.com/office/powerpoint/2010/main" val="1046319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FC1B6-7368-DB39-ACCB-5A5327CEED4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7C1CF9F-2ED7-9868-0357-DC456ADB0BB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134DC8D-225C-52AC-19B2-F28182009B58}"/>
              </a:ext>
            </a:extLst>
          </p:cNvPr>
          <p:cNvSpPr>
            <a:spLocks noGrp="1"/>
          </p:cNvSpPr>
          <p:nvPr>
            <p:ph type="body" idx="1"/>
          </p:nvPr>
        </p:nvSpPr>
        <p:spPr/>
        <p:txBody>
          <a:bodyPr/>
          <a:lstStyle/>
          <a:p>
            <a:endParaRPr lang="fr-CH"/>
          </a:p>
        </p:txBody>
      </p:sp>
      <p:sp>
        <p:nvSpPr>
          <p:cNvPr id="4" name="Espace réservé de l'en-tête 3">
            <a:extLst>
              <a:ext uri="{FF2B5EF4-FFF2-40B4-BE49-F238E27FC236}">
                <a16:creationId xmlns:a16="http://schemas.microsoft.com/office/drawing/2014/main" id="{593E8A48-BFA1-81F0-5514-7259AD0C3D79}"/>
              </a:ext>
            </a:extLst>
          </p:cNvPr>
          <p:cNvSpPr>
            <a:spLocks noGrp="1"/>
          </p:cNvSpPr>
          <p:nvPr>
            <p:ph type="hdr" sz="quarter"/>
          </p:nvPr>
        </p:nvSpPr>
        <p:spPr/>
        <p:txBody>
          <a:bodyPr/>
          <a:lstStyle/>
          <a:p>
            <a:endParaRPr lang="en-US"/>
          </a:p>
        </p:txBody>
      </p:sp>
      <p:sp>
        <p:nvSpPr>
          <p:cNvPr id="5" name="Espace réservé du numéro de diapositive 4">
            <a:extLst>
              <a:ext uri="{FF2B5EF4-FFF2-40B4-BE49-F238E27FC236}">
                <a16:creationId xmlns:a16="http://schemas.microsoft.com/office/drawing/2014/main" id="{1CDF7F93-37FA-F76E-EDA3-53D928A6BCE1}"/>
              </a:ext>
            </a:extLst>
          </p:cNvPr>
          <p:cNvSpPr>
            <a:spLocks noGrp="1"/>
          </p:cNvSpPr>
          <p:nvPr>
            <p:ph type="sldNum" sz="quarter" idx="5"/>
          </p:nvPr>
        </p:nvSpPr>
        <p:spPr/>
        <p:txBody>
          <a:bodyPr/>
          <a:lstStyle/>
          <a:p>
            <a:fld id="{768EC5FE-D353-F94E-9E44-E117D4240230}" type="slidenum">
              <a:rPr lang="en-US" smtClean="0"/>
              <a:t>7</a:t>
            </a:fld>
            <a:endParaRPr lang="en-US"/>
          </a:p>
        </p:txBody>
      </p:sp>
    </p:spTree>
    <p:extLst>
      <p:ext uri="{BB962C8B-B14F-4D97-AF65-F5344CB8AC3E}">
        <p14:creationId xmlns:p14="http://schemas.microsoft.com/office/powerpoint/2010/main" val="2963617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C686F-CD0D-492B-FF43-A4AEB623FCE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2F928B2-3D5D-7A19-91C1-BF745ACE62C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2C86618-34EB-A966-0105-DCF06322D81F}"/>
              </a:ext>
            </a:extLst>
          </p:cNvPr>
          <p:cNvSpPr>
            <a:spLocks noGrp="1"/>
          </p:cNvSpPr>
          <p:nvPr>
            <p:ph type="body" idx="1"/>
          </p:nvPr>
        </p:nvSpPr>
        <p:spPr/>
        <p:txBody>
          <a:bodyPr/>
          <a:lstStyle/>
          <a:p>
            <a:endParaRPr lang="fr-CH"/>
          </a:p>
        </p:txBody>
      </p:sp>
      <p:sp>
        <p:nvSpPr>
          <p:cNvPr id="4" name="Espace réservé de l'en-tête 3">
            <a:extLst>
              <a:ext uri="{FF2B5EF4-FFF2-40B4-BE49-F238E27FC236}">
                <a16:creationId xmlns:a16="http://schemas.microsoft.com/office/drawing/2014/main" id="{A7A2626E-8604-FB37-4BCF-D504F189340A}"/>
              </a:ext>
            </a:extLst>
          </p:cNvPr>
          <p:cNvSpPr>
            <a:spLocks noGrp="1"/>
          </p:cNvSpPr>
          <p:nvPr>
            <p:ph type="hdr" sz="quarter"/>
          </p:nvPr>
        </p:nvSpPr>
        <p:spPr/>
        <p:txBody>
          <a:bodyPr/>
          <a:lstStyle/>
          <a:p>
            <a:endParaRPr lang="en-US"/>
          </a:p>
        </p:txBody>
      </p:sp>
      <p:sp>
        <p:nvSpPr>
          <p:cNvPr id="5" name="Espace réservé du numéro de diapositive 4">
            <a:extLst>
              <a:ext uri="{FF2B5EF4-FFF2-40B4-BE49-F238E27FC236}">
                <a16:creationId xmlns:a16="http://schemas.microsoft.com/office/drawing/2014/main" id="{69BEAACE-51B6-9E63-8581-0100BD1FF914}"/>
              </a:ext>
            </a:extLst>
          </p:cNvPr>
          <p:cNvSpPr>
            <a:spLocks noGrp="1"/>
          </p:cNvSpPr>
          <p:nvPr>
            <p:ph type="sldNum" sz="quarter" idx="5"/>
          </p:nvPr>
        </p:nvSpPr>
        <p:spPr/>
        <p:txBody>
          <a:bodyPr/>
          <a:lstStyle/>
          <a:p>
            <a:fld id="{768EC5FE-D353-F94E-9E44-E117D4240230}" type="slidenum">
              <a:rPr lang="en-US" smtClean="0"/>
              <a:t>8</a:t>
            </a:fld>
            <a:endParaRPr lang="en-US"/>
          </a:p>
        </p:txBody>
      </p:sp>
    </p:spTree>
    <p:extLst>
      <p:ext uri="{BB962C8B-B14F-4D97-AF65-F5344CB8AC3E}">
        <p14:creationId xmlns:p14="http://schemas.microsoft.com/office/powerpoint/2010/main" val="29116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A9D42-9F7E-B960-5E7E-0FA75E58A8B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35E888D-75AD-BA11-77C4-AA82924A173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EE8501F-176D-FA78-EA80-CA8E92390DF6}"/>
              </a:ext>
            </a:extLst>
          </p:cNvPr>
          <p:cNvSpPr>
            <a:spLocks noGrp="1"/>
          </p:cNvSpPr>
          <p:nvPr>
            <p:ph type="body" idx="1"/>
          </p:nvPr>
        </p:nvSpPr>
        <p:spPr/>
        <p:txBody>
          <a:bodyPr/>
          <a:lstStyle/>
          <a:p>
            <a:endParaRPr lang="fr-CH" sz="1200" dirty="0">
              <a:solidFill>
                <a:srgbClr val="FFC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solidFill>
                  <a:srgbClr val="FFC000"/>
                </a:solidFill>
              </a:rPr>
              <a:t>: les substances du corps provenant de personnes vivantes;</a:t>
            </a:r>
          </a:p>
          <a:p>
            <a:endParaRPr lang="fr-CH" sz="1200" dirty="0">
              <a:solidFill>
                <a:srgbClr val="FFC000"/>
              </a:solidFill>
            </a:endParaRPr>
          </a:p>
          <a:p>
            <a:r>
              <a:rPr lang="fr-CH" sz="1200" dirty="0">
                <a:solidFill>
                  <a:srgbClr val="FFC000"/>
                </a:solidFill>
              </a:rPr>
              <a:t>a. sur des personnes;</a:t>
            </a:r>
          </a:p>
          <a:p>
            <a:r>
              <a:rPr lang="fr-CH" sz="1200" dirty="0">
                <a:solidFill>
                  <a:srgbClr val="FFC000"/>
                </a:solidFill>
              </a:rPr>
              <a:t>b. sur des personnes décédées;</a:t>
            </a:r>
          </a:p>
          <a:p>
            <a:r>
              <a:rPr lang="fr-CH" sz="1200" dirty="0" err="1">
                <a:solidFill>
                  <a:srgbClr val="FFC000"/>
                </a:solidFill>
              </a:rPr>
              <a:t>c.sur</a:t>
            </a:r>
            <a:r>
              <a:rPr lang="fr-CH" sz="1200" dirty="0">
                <a:solidFill>
                  <a:srgbClr val="FFC000"/>
                </a:solidFill>
              </a:rPr>
              <a:t> des embryons et des fœtus;</a:t>
            </a:r>
          </a:p>
          <a:p>
            <a:r>
              <a:rPr lang="fr-CH" sz="1200" dirty="0" err="1">
                <a:solidFill>
                  <a:srgbClr val="FFC000"/>
                </a:solidFill>
              </a:rPr>
              <a:t>d.sur</a:t>
            </a:r>
            <a:r>
              <a:rPr lang="fr-CH" sz="1200" dirty="0">
                <a:solidFill>
                  <a:srgbClr val="FFC000"/>
                </a:solidFill>
              </a:rPr>
              <a:t> du matériel biologique;</a:t>
            </a:r>
          </a:p>
          <a:p>
            <a:r>
              <a:rPr lang="fr-CH" sz="1200" dirty="0" err="1">
                <a:solidFill>
                  <a:srgbClr val="FFC000"/>
                </a:solidFill>
              </a:rPr>
              <a:t>e.sur</a:t>
            </a:r>
            <a:r>
              <a:rPr lang="fr-CH" sz="1200" dirty="0">
                <a:solidFill>
                  <a:srgbClr val="FFC000"/>
                </a:solidFill>
              </a:rPr>
              <a:t> des données personnelles liées à la santé.</a:t>
            </a:r>
          </a:p>
          <a:p>
            <a:endParaRPr lang="fr-CH" dirty="0"/>
          </a:p>
        </p:txBody>
      </p:sp>
      <p:sp>
        <p:nvSpPr>
          <p:cNvPr id="4" name="Espace réservé de l'en-tête 3">
            <a:extLst>
              <a:ext uri="{FF2B5EF4-FFF2-40B4-BE49-F238E27FC236}">
                <a16:creationId xmlns:a16="http://schemas.microsoft.com/office/drawing/2014/main" id="{3E2CC028-36BA-7B7B-2639-65467AC23D22}"/>
              </a:ext>
            </a:extLst>
          </p:cNvPr>
          <p:cNvSpPr>
            <a:spLocks noGrp="1"/>
          </p:cNvSpPr>
          <p:nvPr>
            <p:ph type="hdr" sz="quarter"/>
          </p:nvPr>
        </p:nvSpPr>
        <p:spPr/>
        <p:txBody>
          <a:bodyPr/>
          <a:lstStyle/>
          <a:p>
            <a:endParaRPr lang="en-US"/>
          </a:p>
        </p:txBody>
      </p:sp>
      <p:sp>
        <p:nvSpPr>
          <p:cNvPr id="5" name="Espace réservé du numéro de diapositive 4">
            <a:extLst>
              <a:ext uri="{FF2B5EF4-FFF2-40B4-BE49-F238E27FC236}">
                <a16:creationId xmlns:a16="http://schemas.microsoft.com/office/drawing/2014/main" id="{D172C5C8-80EF-9B28-DEB9-43571A098AC6}"/>
              </a:ext>
            </a:extLst>
          </p:cNvPr>
          <p:cNvSpPr>
            <a:spLocks noGrp="1"/>
          </p:cNvSpPr>
          <p:nvPr>
            <p:ph type="sldNum" sz="quarter" idx="5"/>
          </p:nvPr>
        </p:nvSpPr>
        <p:spPr/>
        <p:txBody>
          <a:bodyPr/>
          <a:lstStyle/>
          <a:p>
            <a:fld id="{768EC5FE-D353-F94E-9E44-E117D4240230}" type="slidenum">
              <a:rPr lang="en-US" smtClean="0"/>
              <a:t>9</a:t>
            </a:fld>
            <a:endParaRPr lang="en-US"/>
          </a:p>
        </p:txBody>
      </p:sp>
    </p:spTree>
    <p:extLst>
      <p:ext uri="{BB962C8B-B14F-4D97-AF65-F5344CB8AC3E}">
        <p14:creationId xmlns:p14="http://schemas.microsoft.com/office/powerpoint/2010/main" val="2431752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AA47A86E-ABFF-2546-8D07-B6DB4A0F5B7F}"/>
              </a:ext>
            </a:extLst>
          </p:cNvPr>
          <p:cNvSpPr/>
          <p:nvPr userDrawn="1"/>
        </p:nvSpPr>
        <p:spPr>
          <a:xfrm>
            <a:off x="6353735" y="100853"/>
            <a:ext cx="558053" cy="510988"/>
          </a:xfrm>
          <a:prstGeom prst="rect">
            <a:avLst/>
          </a:prstGeom>
          <a:solidFill>
            <a:srgbClr val="0C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DE59E005-D3BE-C94C-935C-421B56081927}"/>
              </a:ext>
            </a:extLst>
          </p:cNvPr>
          <p:cNvSpPr/>
          <p:nvPr userDrawn="1"/>
        </p:nvSpPr>
        <p:spPr>
          <a:xfrm>
            <a:off x="94129" y="6286500"/>
            <a:ext cx="558053" cy="510988"/>
          </a:xfrm>
          <a:prstGeom prst="rect">
            <a:avLst/>
          </a:prstGeom>
          <a:solidFill>
            <a:srgbClr val="0C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a:extLst>
              <a:ext uri="{FF2B5EF4-FFF2-40B4-BE49-F238E27FC236}">
                <a16:creationId xmlns:a16="http://schemas.microsoft.com/office/drawing/2014/main" id="{17A7D953-B226-2946-9267-A694EF055A74}"/>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8768316 w 12192000"/>
              <a:gd name="connsiteY3" fmla="*/ 6858000 h 6858000"/>
              <a:gd name="connsiteX4" fmla="*/ 7123814 w 12192000"/>
              <a:gd name="connsiteY4" fmla="*/ 6858000 h 6858000"/>
              <a:gd name="connsiteX5" fmla="*/ 736600 w 12192000"/>
              <a:gd name="connsiteY5" fmla="*/ 6858000 h 6858000"/>
              <a:gd name="connsiteX6" fmla="*/ 94129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8768316" y="6858000"/>
                </a:lnTo>
                <a:lnTo>
                  <a:pt x="7123814" y="6858000"/>
                </a:lnTo>
                <a:lnTo>
                  <a:pt x="736600" y="6858000"/>
                </a:lnTo>
                <a:lnTo>
                  <a:pt x="94129" y="6858000"/>
                </a:lnTo>
                <a:lnTo>
                  <a:pt x="0" y="6858000"/>
                </a:lnTo>
                <a:close/>
              </a:path>
            </a:pathLst>
          </a:custGeom>
          <a:solidFill>
            <a:schemeClr val="bg2"/>
          </a:solidFill>
        </p:spPr>
        <p:txBody>
          <a:bodyPr wrap="square">
            <a:noAutofit/>
          </a:bodyPr>
          <a:lstStyle/>
          <a:p>
            <a:r>
              <a:rPr lang="en-US"/>
              <a:t> </a:t>
            </a:r>
          </a:p>
        </p:txBody>
      </p:sp>
      <p:sp>
        <p:nvSpPr>
          <p:cNvPr id="18" name="Text Placeholder 17">
            <a:extLst>
              <a:ext uri="{FF2B5EF4-FFF2-40B4-BE49-F238E27FC236}">
                <a16:creationId xmlns:a16="http://schemas.microsoft.com/office/drawing/2014/main" id="{931109EB-7954-294B-8EA7-A599130EC48C}"/>
              </a:ext>
            </a:extLst>
          </p:cNvPr>
          <p:cNvSpPr>
            <a:spLocks noGrp="1"/>
          </p:cNvSpPr>
          <p:nvPr>
            <p:ph type="body" sz="quarter" idx="15" hasCustomPrompt="1"/>
          </p:nvPr>
        </p:nvSpPr>
        <p:spPr>
          <a:xfrm>
            <a:off x="0" y="1"/>
            <a:ext cx="6956385" cy="6857999"/>
          </a:xfrm>
          <a:custGeom>
            <a:avLst/>
            <a:gdLst>
              <a:gd name="connsiteX0" fmla="*/ 0 w 6956385"/>
              <a:gd name="connsiteY0" fmla="*/ 0 h 6857999"/>
              <a:gd name="connsiteX1" fmla="*/ 6956385 w 6956385"/>
              <a:gd name="connsiteY1" fmla="*/ 0 h 6857999"/>
              <a:gd name="connsiteX2" fmla="*/ 6956385 w 6956385"/>
              <a:gd name="connsiteY2" fmla="*/ 6857999 h 6857999"/>
              <a:gd name="connsiteX3" fmla="*/ 0 w 695638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956385" h="6857999">
                <a:moveTo>
                  <a:pt x="0" y="0"/>
                </a:moveTo>
                <a:lnTo>
                  <a:pt x="6956385" y="0"/>
                </a:lnTo>
                <a:lnTo>
                  <a:pt x="6956385" y="6857999"/>
                </a:lnTo>
                <a:lnTo>
                  <a:pt x="0" y="6857999"/>
                </a:lnTo>
                <a:close/>
              </a:path>
            </a:pathLst>
          </a:custGeom>
          <a:solidFill>
            <a:srgbClr val="FFFFFF">
              <a:alpha val="85000"/>
            </a:srgbClr>
          </a:solidFill>
        </p:spPr>
        <p:txBody>
          <a:bodyPr wrap="square" lIns="432000" tIns="3131999" rIns="900000">
            <a:noAutofit/>
          </a:bodyPr>
          <a:lstStyle>
            <a:lvl1pPr algn="l">
              <a:defRPr sz="3000" b="1" cap="all" baseline="0">
                <a:latin typeface="Helvetica Now Text" panose="020B0504030202020204" pitchFamily="34" charset="0"/>
                <a:cs typeface="Arial" panose="020B0604020202020204" pitchFamily="34" charset="0"/>
              </a:defRPr>
            </a:lvl1pPr>
            <a:lvl2pPr marL="0" algn="l">
              <a:defRPr sz="2000" cap="all" baseline="0">
                <a:latin typeface="Helvetica Now Text" panose="020B0504030202020204" pitchFamily="34" charset="0"/>
                <a:cs typeface="Arial" panose="020B0604020202020204" pitchFamily="34" charset="0"/>
              </a:defRPr>
            </a:lvl2pPr>
            <a:lvl3pPr marL="0" algn="l">
              <a:lnSpc>
                <a:spcPct val="200000"/>
              </a:lnSpc>
              <a:defRPr sz="2000" b="1" cap="all" baseline="0">
                <a:latin typeface="Helvetica Now Text" panose="020B0504030202020204" pitchFamily="34" charset="0"/>
                <a:cs typeface="Arial" panose="020B0604020202020204" pitchFamily="34" charset="0"/>
              </a:defRPr>
            </a:lvl3pPr>
            <a:lvl4pPr marL="0" algn="l">
              <a:defRPr sz="1400" b="1">
                <a:latin typeface="Helvetica Now Text" panose="020B0504030202020204" pitchFamily="34" charset="0"/>
                <a:cs typeface="Arial" panose="020B0604020202020204" pitchFamily="34" charset="0"/>
              </a:defRPr>
            </a:lvl4pPr>
            <a:lvl5pPr>
              <a:defRPr>
                <a:latin typeface="Helvetica Now Text" panose="020B0504030202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3" name="Text Placeholder 51">
            <a:extLst>
              <a:ext uri="{FF2B5EF4-FFF2-40B4-BE49-F238E27FC236}">
                <a16:creationId xmlns:a16="http://schemas.microsoft.com/office/drawing/2014/main" id="{9281FC82-F1A5-EC41-9E0F-8E90914BA00C}"/>
              </a:ext>
            </a:extLst>
          </p:cNvPr>
          <p:cNvSpPr>
            <a:spLocks noGrp="1"/>
          </p:cNvSpPr>
          <p:nvPr>
            <p:ph type="body" sz="quarter" idx="18" hasCustomPrompt="1"/>
          </p:nvPr>
        </p:nvSpPr>
        <p:spPr>
          <a:xfrm>
            <a:off x="10521950" y="6534150"/>
            <a:ext cx="1370013" cy="165100"/>
          </a:xfrm>
          <a:prstGeom prst="rect">
            <a:avLst/>
          </a:prstGeom>
          <a:blipFill>
            <a:blip r:embed="rId2"/>
            <a:stretch>
              <a:fillRect/>
            </a:stretch>
          </a:blipFill>
        </p:spPr>
        <p:txBody>
          <a:bodyPr/>
          <a:lstStyle>
            <a:lvl1pPr marL="0" indent="0">
              <a:buNone/>
              <a:defRPr/>
            </a:lvl1pPr>
          </a:lstStyle>
          <a:p>
            <a:pPr lvl="0"/>
            <a:r>
              <a:rPr lang="en-US"/>
              <a:t> </a:t>
            </a:r>
          </a:p>
        </p:txBody>
      </p:sp>
      <p:sp>
        <p:nvSpPr>
          <p:cNvPr id="92" name="Freeform 91">
            <a:extLst>
              <a:ext uri="{FF2B5EF4-FFF2-40B4-BE49-F238E27FC236}">
                <a16:creationId xmlns:a16="http://schemas.microsoft.com/office/drawing/2014/main" id="{6ACE5032-A17A-6249-9138-7C72107564B3}"/>
              </a:ext>
            </a:extLst>
          </p:cNvPr>
          <p:cNvSpPr/>
          <p:nvPr userDrawn="1"/>
        </p:nvSpPr>
        <p:spPr>
          <a:xfrm>
            <a:off x="6390363" y="177317"/>
            <a:ext cx="368408" cy="368408"/>
          </a:xfrm>
          <a:custGeom>
            <a:avLst/>
            <a:gdLst>
              <a:gd name="connsiteX0" fmla="*/ 0 w 368408"/>
              <a:gd name="connsiteY0" fmla="*/ 0 h 368408"/>
              <a:gd name="connsiteX1" fmla="*/ 279025 w 368408"/>
              <a:gd name="connsiteY1" fmla="*/ 0 h 368408"/>
              <a:gd name="connsiteX2" fmla="*/ 368408 w 368408"/>
              <a:gd name="connsiteY2" fmla="*/ 0 h 368408"/>
              <a:gd name="connsiteX3" fmla="*/ 368408 w 368408"/>
              <a:gd name="connsiteY3" fmla="*/ 89383 h 368408"/>
              <a:gd name="connsiteX4" fmla="*/ 368408 w 368408"/>
              <a:gd name="connsiteY4" fmla="*/ 368408 h 368408"/>
              <a:gd name="connsiteX5" fmla="*/ 279025 w 368408"/>
              <a:gd name="connsiteY5" fmla="*/ 279025 h 368408"/>
              <a:gd name="connsiteX6" fmla="*/ 279025 w 368408"/>
              <a:gd name="connsiteY6" fmla="*/ 89383 h 368408"/>
              <a:gd name="connsiteX7" fmla="*/ 89383 w 368408"/>
              <a:gd name="connsiteY7" fmla="*/ 89383 h 36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408" h="368408">
                <a:moveTo>
                  <a:pt x="0" y="0"/>
                </a:moveTo>
                <a:lnTo>
                  <a:pt x="279025" y="0"/>
                </a:lnTo>
                <a:lnTo>
                  <a:pt x="368408" y="0"/>
                </a:lnTo>
                <a:lnTo>
                  <a:pt x="368408" y="89383"/>
                </a:lnTo>
                <a:lnTo>
                  <a:pt x="368408" y="368408"/>
                </a:lnTo>
                <a:lnTo>
                  <a:pt x="279025" y="279025"/>
                </a:lnTo>
                <a:lnTo>
                  <a:pt x="279025" y="89383"/>
                </a:lnTo>
                <a:lnTo>
                  <a:pt x="89383" y="89383"/>
                </a:lnTo>
                <a:close/>
              </a:path>
            </a:pathLst>
          </a:custGeom>
          <a:solidFill>
            <a:srgbClr val="0C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a:extLst>
              <a:ext uri="{FF2B5EF4-FFF2-40B4-BE49-F238E27FC236}">
                <a16:creationId xmlns:a16="http://schemas.microsoft.com/office/drawing/2014/main" id="{C01A81B0-A267-FC4B-9B75-F24292381B6A}"/>
              </a:ext>
            </a:extLst>
          </p:cNvPr>
          <p:cNvSpPr/>
          <p:nvPr userDrawn="1"/>
        </p:nvSpPr>
        <p:spPr>
          <a:xfrm rot="10800000">
            <a:off x="176405" y="6356243"/>
            <a:ext cx="368408" cy="368408"/>
          </a:xfrm>
          <a:custGeom>
            <a:avLst/>
            <a:gdLst>
              <a:gd name="connsiteX0" fmla="*/ 0 w 368408"/>
              <a:gd name="connsiteY0" fmla="*/ 0 h 368408"/>
              <a:gd name="connsiteX1" fmla="*/ 279025 w 368408"/>
              <a:gd name="connsiteY1" fmla="*/ 0 h 368408"/>
              <a:gd name="connsiteX2" fmla="*/ 368408 w 368408"/>
              <a:gd name="connsiteY2" fmla="*/ 0 h 368408"/>
              <a:gd name="connsiteX3" fmla="*/ 368408 w 368408"/>
              <a:gd name="connsiteY3" fmla="*/ 89383 h 368408"/>
              <a:gd name="connsiteX4" fmla="*/ 368408 w 368408"/>
              <a:gd name="connsiteY4" fmla="*/ 368408 h 368408"/>
              <a:gd name="connsiteX5" fmla="*/ 279025 w 368408"/>
              <a:gd name="connsiteY5" fmla="*/ 279025 h 368408"/>
              <a:gd name="connsiteX6" fmla="*/ 279025 w 368408"/>
              <a:gd name="connsiteY6" fmla="*/ 89383 h 368408"/>
              <a:gd name="connsiteX7" fmla="*/ 89383 w 368408"/>
              <a:gd name="connsiteY7" fmla="*/ 89383 h 36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408" h="368408">
                <a:moveTo>
                  <a:pt x="0" y="0"/>
                </a:moveTo>
                <a:lnTo>
                  <a:pt x="279025" y="0"/>
                </a:lnTo>
                <a:lnTo>
                  <a:pt x="368408" y="0"/>
                </a:lnTo>
                <a:lnTo>
                  <a:pt x="368408" y="89383"/>
                </a:lnTo>
                <a:lnTo>
                  <a:pt x="368408" y="368408"/>
                </a:lnTo>
                <a:lnTo>
                  <a:pt x="279025" y="279025"/>
                </a:lnTo>
                <a:lnTo>
                  <a:pt x="279025" y="89383"/>
                </a:lnTo>
                <a:lnTo>
                  <a:pt x="89383" y="89383"/>
                </a:lnTo>
                <a:close/>
              </a:path>
            </a:pathLst>
          </a:custGeom>
          <a:solidFill>
            <a:srgbClr val="0C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4">
            <a:extLst>
              <a:ext uri="{FF2B5EF4-FFF2-40B4-BE49-F238E27FC236}">
                <a16:creationId xmlns:a16="http://schemas.microsoft.com/office/drawing/2014/main" id="{89141EDC-E956-814E-9FD6-FC85CC58FD31}"/>
              </a:ext>
            </a:extLst>
          </p:cNvPr>
          <p:cNvSpPr>
            <a:spLocks noGrp="1"/>
          </p:cNvSpPr>
          <p:nvPr>
            <p:ph type="body" sz="quarter" idx="20" hasCustomPrompt="1"/>
          </p:nvPr>
        </p:nvSpPr>
        <p:spPr>
          <a:xfrm>
            <a:off x="6390363" y="177316"/>
            <a:ext cx="368408" cy="368409"/>
          </a:xfrm>
          <a:prstGeom prst="rect">
            <a:avLst/>
          </a:prstGeom>
          <a:blipFill>
            <a:blip r:embed="rId3"/>
            <a:stretch>
              <a:fillRect/>
            </a:stretch>
          </a:blipFill>
        </p:spPr>
        <p:txBody>
          <a:bodyPr/>
          <a:lstStyle>
            <a:lvl1pPr marL="0" indent="0">
              <a:buNone/>
              <a:defRPr/>
            </a:lvl1pPr>
          </a:lstStyle>
          <a:p>
            <a:pPr lvl="0"/>
            <a:r>
              <a:rPr lang="en-US"/>
              <a:t> </a:t>
            </a:r>
          </a:p>
        </p:txBody>
      </p:sp>
      <p:sp>
        <p:nvSpPr>
          <p:cNvPr id="11" name="Text Placeholder 4">
            <a:extLst>
              <a:ext uri="{FF2B5EF4-FFF2-40B4-BE49-F238E27FC236}">
                <a16:creationId xmlns:a16="http://schemas.microsoft.com/office/drawing/2014/main" id="{BCAB1483-C867-E54B-824B-ADA4C2C3344D}"/>
              </a:ext>
            </a:extLst>
          </p:cNvPr>
          <p:cNvSpPr>
            <a:spLocks noGrp="1"/>
          </p:cNvSpPr>
          <p:nvPr>
            <p:ph type="body" sz="quarter" idx="21" hasCustomPrompt="1"/>
          </p:nvPr>
        </p:nvSpPr>
        <p:spPr>
          <a:xfrm rot="10800000">
            <a:off x="176405" y="6357789"/>
            <a:ext cx="368408" cy="368409"/>
          </a:xfrm>
          <a:prstGeom prst="rect">
            <a:avLst/>
          </a:prstGeom>
          <a:blipFill>
            <a:blip r:embed="rId3"/>
            <a:stretch>
              <a:fillRect/>
            </a:stretch>
          </a:blipFill>
        </p:spPr>
        <p:txBody>
          <a:bodyPr/>
          <a:lstStyle>
            <a:lvl1pPr marL="0" indent="0">
              <a:buNone/>
              <a:defRPr/>
            </a:lvl1pPr>
          </a:lstStyle>
          <a:p>
            <a:pPr lvl="0"/>
            <a:r>
              <a:rPr lang="en-US"/>
              <a:t> </a:t>
            </a:r>
          </a:p>
        </p:txBody>
      </p:sp>
      <p:sp>
        <p:nvSpPr>
          <p:cNvPr id="21" name="Text Placeholder 4">
            <a:extLst>
              <a:ext uri="{FF2B5EF4-FFF2-40B4-BE49-F238E27FC236}">
                <a16:creationId xmlns:a16="http://schemas.microsoft.com/office/drawing/2014/main" id="{69F5F890-EAAC-7847-9985-7333A205DE76}"/>
              </a:ext>
            </a:extLst>
          </p:cNvPr>
          <p:cNvSpPr>
            <a:spLocks noGrp="1"/>
          </p:cNvSpPr>
          <p:nvPr>
            <p:ph type="body" sz="quarter" idx="22" hasCustomPrompt="1"/>
          </p:nvPr>
        </p:nvSpPr>
        <p:spPr>
          <a:xfrm>
            <a:off x="7207974" y="6443254"/>
            <a:ext cx="1233830" cy="304545"/>
          </a:xfrm>
          <a:prstGeom prst="rect">
            <a:avLst/>
          </a:prstGeom>
          <a:blipFill>
            <a:blip r:embed="rId4"/>
            <a:stretch>
              <a:fillRect/>
            </a:stretch>
          </a:blipFill>
        </p:spPr>
        <p:txBody>
          <a:bodyPr/>
          <a:lstStyle>
            <a:lvl1pPr marL="0" indent="0">
              <a:buNone/>
              <a:defRPr/>
            </a:lvl1pPr>
          </a:lstStyle>
          <a:p>
            <a:pPr lvl="0"/>
            <a:r>
              <a:rPr lang="en-US"/>
              <a:t> </a:t>
            </a:r>
          </a:p>
        </p:txBody>
      </p:sp>
      <p:sp>
        <p:nvSpPr>
          <p:cNvPr id="25" name="Text Placeholder 4">
            <a:extLst>
              <a:ext uri="{FF2B5EF4-FFF2-40B4-BE49-F238E27FC236}">
                <a16:creationId xmlns:a16="http://schemas.microsoft.com/office/drawing/2014/main" id="{6C46A05C-4274-C94E-B2B0-E5E3B8162015}"/>
              </a:ext>
            </a:extLst>
          </p:cNvPr>
          <p:cNvSpPr>
            <a:spLocks noGrp="1"/>
          </p:cNvSpPr>
          <p:nvPr>
            <p:ph type="body" sz="quarter" idx="23" hasCustomPrompt="1"/>
          </p:nvPr>
        </p:nvSpPr>
        <p:spPr>
          <a:xfrm>
            <a:off x="492159" y="611840"/>
            <a:ext cx="1598729" cy="346319"/>
          </a:xfrm>
          <a:prstGeom prst="rect">
            <a:avLst/>
          </a:prstGeom>
          <a:blipFill>
            <a:blip r:embed="rId5"/>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2806795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BC6A318-4C29-074E-AD24-FB49270E0B6C}"/>
              </a:ext>
            </a:extLst>
          </p:cNvPr>
          <p:cNvSpPr>
            <a:spLocks noGrp="1"/>
          </p:cNvSpPr>
          <p:nvPr>
            <p:ph type="body" sz="quarter" idx="10"/>
          </p:nvPr>
        </p:nvSpPr>
        <p:spPr>
          <a:xfrm>
            <a:off x="390525" y="744297"/>
            <a:ext cx="11419806" cy="1323439"/>
          </a:xfrm>
          <a:prstGeom prst="rect">
            <a:avLst/>
          </a:prstGeom>
        </p:spPr>
        <p:txBody>
          <a:bodyPr>
            <a:normAutofit/>
          </a:bodyPr>
          <a:lstStyle>
            <a:lvl1pPr marL="0" indent="0">
              <a:buNone/>
              <a:defRPr sz="4000" b="1">
                <a:solidFill>
                  <a:srgbClr val="00609C"/>
                </a:solidFill>
                <a:latin typeface="Helvetica Now Text" panose="020B0504030202020204" pitchFamily="34" charset="0"/>
                <a:cs typeface="Arial" panose="020B0604020202020204" pitchFamily="34" charset="0"/>
              </a:defRPr>
            </a:lvl1pPr>
            <a:lvl2pPr marL="457200" indent="0">
              <a:buNone/>
              <a:defRPr/>
            </a:lvl2pPr>
          </a:lstStyle>
          <a:p>
            <a:pPr lvl="0"/>
            <a:r>
              <a:rPr lang="en-US"/>
              <a:t>Edit Master text styles</a:t>
            </a:r>
          </a:p>
        </p:txBody>
      </p:sp>
      <p:sp>
        <p:nvSpPr>
          <p:cNvPr id="14" name="Text Placeholder 12">
            <a:extLst>
              <a:ext uri="{FF2B5EF4-FFF2-40B4-BE49-F238E27FC236}">
                <a16:creationId xmlns:a16="http://schemas.microsoft.com/office/drawing/2014/main" id="{F01CFF31-E21F-C344-A9DA-A80A215414A2}"/>
              </a:ext>
            </a:extLst>
          </p:cNvPr>
          <p:cNvSpPr>
            <a:spLocks noGrp="1"/>
          </p:cNvSpPr>
          <p:nvPr>
            <p:ph type="body" sz="quarter" idx="11" hasCustomPrompt="1"/>
          </p:nvPr>
        </p:nvSpPr>
        <p:spPr>
          <a:xfrm>
            <a:off x="390026" y="2275352"/>
            <a:ext cx="11420305" cy="3854590"/>
          </a:xfrm>
          <a:prstGeom prst="rect">
            <a:avLst/>
          </a:prstGeom>
        </p:spPr>
        <p:txBody>
          <a:bodyPr/>
          <a:lstStyle>
            <a:lvl1pPr marL="0" indent="0">
              <a:spcAft>
                <a:spcPts val="0"/>
              </a:spcAft>
              <a:buFont typeface="Arial" panose="020B0604020202020204" pitchFamily="34" charset="0"/>
              <a:buNone/>
              <a:defRPr sz="2000">
                <a:latin typeface="Helvetica Now Text" panose="020B0504030202020204" pitchFamily="34" charset="0"/>
                <a:cs typeface="Arial" panose="020B0604020202020204" pitchFamily="34" charset="0"/>
              </a:defRPr>
            </a:lvl1pPr>
            <a:lvl2pPr marL="342900" indent="-342900">
              <a:spcBef>
                <a:spcPts val="1000"/>
              </a:spcBef>
              <a:buFont typeface="Arial" panose="020B0604020202020204" pitchFamily="34" charset="0"/>
              <a:buChar char="•"/>
              <a:tabLst/>
              <a:defRPr sz="2000" b="0">
                <a:latin typeface="Helvetica Now Text" panose="020B0504030202020204" pitchFamily="34" charset="0"/>
                <a:cs typeface="Arial" panose="020B0604020202020204" pitchFamily="34" charset="0"/>
              </a:defRPr>
            </a:lvl2pPr>
            <a:lvl3pPr marL="939800" indent="-369888">
              <a:buFont typeface="Courier New" panose="02070309020205020404" pitchFamily="49" charset="0"/>
              <a:buChar char="o"/>
              <a:tabLst/>
              <a:defRPr sz="2000" i="1">
                <a:latin typeface="Helvetica Now Text" panose="020B0504030202020204" pitchFamily="34" charset="0"/>
                <a:cs typeface="Arial" panose="020B0604020202020204" pitchFamily="34" charset="0"/>
              </a:defRPr>
            </a:lvl3pPr>
            <a:lvl4pPr marL="1733550" indent="-365125">
              <a:buFont typeface="Wingdings" pitchFamily="2" charset="2"/>
              <a:buChar char="§"/>
              <a:tabLst/>
              <a:defRPr sz="2000">
                <a:latin typeface="Helvetica Now Text" panose="020B0504030202020204" pitchFamily="34" charset="0"/>
                <a:cs typeface="Arial" panose="020B0604020202020204" pitchFamily="34" charset="0"/>
              </a:defRPr>
            </a:lvl4pPr>
            <a:lvl5pPr>
              <a:defRPr sz="2000">
                <a:latin typeface="Helvetica Now Text" panose="020B0504030202020204" pitchFamily="34" charset="77"/>
              </a:defRPr>
            </a:lvl5pPr>
          </a:lstStyle>
          <a:p>
            <a:pPr lvl="0"/>
            <a:r>
              <a:rPr lang="en-US"/>
              <a:t>Edit Master text styles</a:t>
            </a:r>
          </a:p>
          <a:p>
            <a:pPr lvl="1"/>
            <a:r>
              <a:rPr lang="en-US"/>
              <a:t>First level</a:t>
            </a:r>
          </a:p>
          <a:p>
            <a:pPr lvl="2"/>
            <a:r>
              <a:rPr lang="en-US"/>
              <a:t>Second level</a:t>
            </a:r>
          </a:p>
          <a:p>
            <a:pPr lvl="3"/>
            <a:r>
              <a:rPr lang="en-US"/>
              <a:t>Third level</a:t>
            </a:r>
          </a:p>
        </p:txBody>
      </p:sp>
      <p:sp>
        <p:nvSpPr>
          <p:cNvPr id="8" name="Text Placeholder 4">
            <a:extLst>
              <a:ext uri="{FF2B5EF4-FFF2-40B4-BE49-F238E27FC236}">
                <a16:creationId xmlns:a16="http://schemas.microsoft.com/office/drawing/2014/main" id="{E877E9F0-1E53-4949-9082-7574C3A95AA1}"/>
              </a:ext>
            </a:extLst>
          </p:cNvPr>
          <p:cNvSpPr>
            <a:spLocks noGrp="1"/>
          </p:cNvSpPr>
          <p:nvPr>
            <p:ph type="body" sz="quarter" idx="20" hasCustomPrompt="1"/>
          </p:nvPr>
        </p:nvSpPr>
        <p:spPr>
          <a:xfrm>
            <a:off x="11682605" y="177316"/>
            <a:ext cx="368408" cy="368409"/>
          </a:xfrm>
          <a:prstGeom prst="rect">
            <a:avLst/>
          </a:prstGeom>
          <a:blipFill>
            <a:blip r:embed="rId2"/>
            <a:stretch>
              <a:fillRect/>
            </a:stretch>
          </a:blipFill>
        </p:spPr>
        <p:txBody>
          <a:bodyPr/>
          <a:lstStyle>
            <a:lvl1pPr marL="0" indent="0">
              <a:buNone/>
              <a:defRPr>
                <a:latin typeface="Helvetica Now Text" panose="020B0504030202020204" pitchFamily="34" charset="0"/>
              </a:defRPr>
            </a:lvl1pPr>
          </a:lstStyle>
          <a:p>
            <a:pPr lvl="0"/>
            <a:r>
              <a:rPr lang="en-US"/>
              <a:t> </a:t>
            </a:r>
          </a:p>
        </p:txBody>
      </p:sp>
      <p:sp>
        <p:nvSpPr>
          <p:cNvPr id="9" name="Text Placeholder 4">
            <a:extLst>
              <a:ext uri="{FF2B5EF4-FFF2-40B4-BE49-F238E27FC236}">
                <a16:creationId xmlns:a16="http://schemas.microsoft.com/office/drawing/2014/main" id="{EBC3B6A8-EDE4-EA4C-B7F0-9248F6FBFC88}"/>
              </a:ext>
            </a:extLst>
          </p:cNvPr>
          <p:cNvSpPr>
            <a:spLocks noGrp="1"/>
          </p:cNvSpPr>
          <p:nvPr>
            <p:ph type="body" sz="quarter" idx="21" hasCustomPrompt="1"/>
          </p:nvPr>
        </p:nvSpPr>
        <p:spPr>
          <a:xfrm rot="10800000">
            <a:off x="176405" y="6357789"/>
            <a:ext cx="368408" cy="368409"/>
          </a:xfrm>
          <a:prstGeom prst="rect">
            <a:avLst/>
          </a:prstGeom>
          <a:blipFill>
            <a:blip r:embed="rId2"/>
            <a:stretch>
              <a:fillRect/>
            </a:stretch>
          </a:blipFill>
        </p:spPr>
        <p:txBody>
          <a:bodyPr/>
          <a:lstStyle>
            <a:lvl1pPr marL="0" indent="0">
              <a:buNone/>
              <a:defRPr>
                <a:latin typeface="Helvetica Now Text" panose="020B0504030202020204" pitchFamily="34" charset="0"/>
              </a:defRPr>
            </a:lvl1pPr>
          </a:lstStyle>
          <a:p>
            <a:pPr lvl="0"/>
            <a:r>
              <a:rPr lang="en-US"/>
              <a:t> </a:t>
            </a:r>
          </a:p>
        </p:txBody>
      </p:sp>
      <p:sp>
        <p:nvSpPr>
          <p:cNvPr id="11" name="Text Placeholder 4">
            <a:extLst>
              <a:ext uri="{FF2B5EF4-FFF2-40B4-BE49-F238E27FC236}">
                <a16:creationId xmlns:a16="http://schemas.microsoft.com/office/drawing/2014/main" id="{02A2FEBE-151D-854A-B5A8-B5432249FE4D}"/>
              </a:ext>
            </a:extLst>
          </p:cNvPr>
          <p:cNvSpPr>
            <a:spLocks noGrp="1"/>
          </p:cNvSpPr>
          <p:nvPr>
            <p:ph type="body" sz="quarter" idx="22" hasCustomPrompt="1"/>
          </p:nvPr>
        </p:nvSpPr>
        <p:spPr>
          <a:xfrm>
            <a:off x="10577095" y="6330970"/>
            <a:ext cx="1289714" cy="279380"/>
          </a:xfrm>
          <a:prstGeom prst="rect">
            <a:avLst/>
          </a:prstGeom>
          <a:blipFill>
            <a:blip r:embed="rId3"/>
            <a:stretch>
              <a:fillRect/>
            </a:stretch>
          </a:blipFill>
        </p:spPr>
        <p:txBody>
          <a:bodyPr/>
          <a:lstStyle>
            <a:lvl1pPr marL="0" indent="0">
              <a:buNone/>
              <a:defRPr>
                <a:latin typeface="Helvetica Now Text" panose="020B0504030202020204" pitchFamily="34" charset="0"/>
              </a:defRPr>
            </a:lvl1pPr>
          </a:lstStyle>
          <a:p>
            <a:pPr lvl="0"/>
            <a:r>
              <a:rPr lang="en-US"/>
              <a:t> </a:t>
            </a:r>
          </a:p>
        </p:txBody>
      </p:sp>
    </p:spTree>
    <p:extLst>
      <p:ext uri="{BB962C8B-B14F-4D97-AF65-F5344CB8AC3E}">
        <p14:creationId xmlns:p14="http://schemas.microsoft.com/office/powerpoint/2010/main" val="291928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1BFFFF78-5320-B64B-AD12-252239A84D8D}"/>
              </a:ext>
            </a:extLst>
          </p:cNvPr>
          <p:cNvSpPr>
            <a:spLocks noGrp="1"/>
          </p:cNvSpPr>
          <p:nvPr>
            <p:ph type="pic" sz="quarter" idx="17"/>
          </p:nvPr>
        </p:nvSpPr>
        <p:spPr>
          <a:xfrm>
            <a:off x="0" y="0"/>
            <a:ext cx="12192001" cy="6858000"/>
          </a:xfrm>
          <a:custGeom>
            <a:avLst/>
            <a:gdLst>
              <a:gd name="connsiteX0" fmla="*/ 0 w 12192001"/>
              <a:gd name="connsiteY0" fmla="*/ 0 h 6858000"/>
              <a:gd name="connsiteX1" fmla="*/ 1 w 12192001"/>
              <a:gd name="connsiteY1" fmla="*/ 0 h 6858000"/>
              <a:gd name="connsiteX2" fmla="*/ 112713 w 12192001"/>
              <a:gd name="connsiteY2" fmla="*/ 0 h 6858000"/>
              <a:gd name="connsiteX3" fmla="*/ 12192001 w 12192001"/>
              <a:gd name="connsiteY3" fmla="*/ 0 h 6858000"/>
              <a:gd name="connsiteX4" fmla="*/ 12192001 w 12192001"/>
              <a:gd name="connsiteY4" fmla="*/ 342900 h 6858000"/>
              <a:gd name="connsiteX5" fmla="*/ 12192000 w 12192001"/>
              <a:gd name="connsiteY5" fmla="*/ 342900 h 6858000"/>
              <a:gd name="connsiteX6" fmla="*/ 12192000 w 12192001"/>
              <a:gd name="connsiteY6" fmla="*/ 6858000 h 6858000"/>
              <a:gd name="connsiteX7" fmla="*/ 112713 w 12192001"/>
              <a:gd name="connsiteY7" fmla="*/ 6858000 h 6858000"/>
              <a:gd name="connsiteX8" fmla="*/ 12700 w 12192001"/>
              <a:gd name="connsiteY8" fmla="*/ 6858000 h 6858000"/>
              <a:gd name="connsiteX9" fmla="*/ 0 w 12192001"/>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 y="0"/>
                </a:lnTo>
                <a:lnTo>
                  <a:pt x="112713" y="0"/>
                </a:lnTo>
                <a:lnTo>
                  <a:pt x="12192001" y="0"/>
                </a:lnTo>
                <a:lnTo>
                  <a:pt x="12192001" y="342900"/>
                </a:lnTo>
                <a:lnTo>
                  <a:pt x="12192000" y="342900"/>
                </a:lnTo>
                <a:lnTo>
                  <a:pt x="12192000" y="6858000"/>
                </a:lnTo>
                <a:lnTo>
                  <a:pt x="112713" y="6858000"/>
                </a:lnTo>
                <a:lnTo>
                  <a:pt x="12700" y="6858000"/>
                </a:lnTo>
                <a:lnTo>
                  <a:pt x="0" y="6858000"/>
                </a:lnTo>
                <a:close/>
              </a:path>
            </a:pathLst>
          </a:custGeom>
          <a:solidFill>
            <a:schemeClr val="bg2"/>
          </a:solidFill>
        </p:spPr>
        <p:txBody>
          <a:bodyPr wrap="square">
            <a:noAutofit/>
          </a:bodyPr>
          <a:lstStyle>
            <a:lvl1pPr>
              <a:defRPr>
                <a:latin typeface="Helvetica Now Text" panose="020B0504030202020204" pitchFamily="34" charset="0"/>
              </a:defRPr>
            </a:lvl1pPr>
          </a:lstStyle>
          <a:p>
            <a:endParaRPr lang="en-US"/>
          </a:p>
        </p:txBody>
      </p:sp>
      <p:sp>
        <p:nvSpPr>
          <p:cNvPr id="22" name="Text Placeholder 21">
            <a:extLst>
              <a:ext uri="{FF2B5EF4-FFF2-40B4-BE49-F238E27FC236}">
                <a16:creationId xmlns:a16="http://schemas.microsoft.com/office/drawing/2014/main" id="{439A729A-4D1E-3B49-AF82-7ED24CED236F}"/>
              </a:ext>
            </a:extLst>
          </p:cNvPr>
          <p:cNvSpPr>
            <a:spLocks noGrp="1"/>
          </p:cNvSpPr>
          <p:nvPr>
            <p:ph type="body" sz="quarter" idx="15"/>
          </p:nvPr>
        </p:nvSpPr>
        <p:spPr>
          <a:xfrm>
            <a:off x="1888565" y="0"/>
            <a:ext cx="8402917" cy="6858000"/>
          </a:xfrm>
          <a:custGeom>
            <a:avLst/>
            <a:gdLst>
              <a:gd name="connsiteX0" fmla="*/ 0 w 8402917"/>
              <a:gd name="connsiteY0" fmla="*/ 0 h 6858000"/>
              <a:gd name="connsiteX1" fmla="*/ 8402917 w 8402917"/>
              <a:gd name="connsiteY1" fmla="*/ 0 h 6858000"/>
              <a:gd name="connsiteX2" fmla="*/ 8402917 w 8402917"/>
              <a:gd name="connsiteY2" fmla="*/ 101600 h 6858000"/>
              <a:gd name="connsiteX3" fmla="*/ 8398435 w 8402917"/>
              <a:gd name="connsiteY3" fmla="*/ 101600 h 6858000"/>
              <a:gd name="connsiteX4" fmla="*/ 8398435 w 8402917"/>
              <a:gd name="connsiteY4" fmla="*/ 6858000 h 6858000"/>
              <a:gd name="connsiteX5" fmla="*/ 2127 w 8402917"/>
              <a:gd name="connsiteY5" fmla="*/ 6858000 h 6858000"/>
              <a:gd name="connsiteX6" fmla="*/ 2127 w 8402917"/>
              <a:gd name="connsiteY6" fmla="*/ 101600 h 6858000"/>
              <a:gd name="connsiteX7" fmla="*/ 0 w 8402917"/>
              <a:gd name="connsiteY7" fmla="*/ 101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2917" h="6858000">
                <a:moveTo>
                  <a:pt x="0" y="0"/>
                </a:moveTo>
                <a:lnTo>
                  <a:pt x="8402917" y="0"/>
                </a:lnTo>
                <a:lnTo>
                  <a:pt x="8402917" y="101600"/>
                </a:lnTo>
                <a:lnTo>
                  <a:pt x="8398435" y="101600"/>
                </a:lnTo>
                <a:lnTo>
                  <a:pt x="8398435" y="6858000"/>
                </a:lnTo>
                <a:lnTo>
                  <a:pt x="2127" y="6858000"/>
                </a:lnTo>
                <a:lnTo>
                  <a:pt x="2127" y="101600"/>
                </a:lnTo>
                <a:lnTo>
                  <a:pt x="0" y="101600"/>
                </a:lnTo>
                <a:close/>
              </a:path>
            </a:pathLst>
          </a:custGeom>
          <a:solidFill>
            <a:schemeClr val="bg1">
              <a:alpha val="85000"/>
            </a:schemeClr>
          </a:solidFill>
        </p:spPr>
        <p:txBody>
          <a:bodyPr wrap="square" lIns="1116000" tIns="2124000" rIns="1080000" bIns="1980000" anchor="ctr">
            <a:noAutofit/>
          </a:bodyPr>
          <a:lstStyle>
            <a:lvl1pPr marL="0" indent="0" algn="l">
              <a:buNone/>
              <a:defRPr sz="3200" b="1" i="0">
                <a:latin typeface="Helvetica Now Text" panose="020B0504030202020204" pitchFamily="34" charset="0"/>
                <a:cs typeface="Arial" panose="020B0604020202020204" pitchFamily="34" charset="0"/>
              </a:defRPr>
            </a:lvl1pPr>
            <a:lvl2pPr>
              <a:defRPr b="1" i="0">
                <a:latin typeface="Helvetica Now Text" panose="020B0504030202020204" pitchFamily="34" charset="77"/>
              </a:defRPr>
            </a:lvl2pPr>
            <a:lvl3pPr>
              <a:defRPr b="1" i="0">
                <a:latin typeface="Helvetica Now Text" panose="020B0504030202020204" pitchFamily="34" charset="77"/>
              </a:defRPr>
            </a:lvl3pPr>
            <a:lvl4pPr>
              <a:defRPr b="1" i="0">
                <a:latin typeface="Helvetica Now Text" panose="020B0504030202020204" pitchFamily="34" charset="77"/>
              </a:defRPr>
            </a:lvl4pPr>
            <a:lvl5pPr>
              <a:defRPr b="1" i="0">
                <a:latin typeface="Helvetica Now Text" panose="020B0504030202020204" pitchFamily="34" charset="77"/>
              </a:defRPr>
            </a:lvl5pPr>
          </a:lstStyle>
          <a:p>
            <a:pPr lvl="0"/>
            <a:r>
              <a:rPr lang="en-US"/>
              <a:t>Edit Master text styles</a:t>
            </a:r>
          </a:p>
        </p:txBody>
      </p:sp>
      <p:sp>
        <p:nvSpPr>
          <p:cNvPr id="10" name="Text Placeholder 4">
            <a:extLst>
              <a:ext uri="{FF2B5EF4-FFF2-40B4-BE49-F238E27FC236}">
                <a16:creationId xmlns:a16="http://schemas.microsoft.com/office/drawing/2014/main" id="{BB026B7B-5BAD-F946-BC36-9B95ECD11608}"/>
              </a:ext>
            </a:extLst>
          </p:cNvPr>
          <p:cNvSpPr>
            <a:spLocks noGrp="1"/>
          </p:cNvSpPr>
          <p:nvPr>
            <p:ph type="body" sz="quarter" idx="20" hasCustomPrompt="1"/>
          </p:nvPr>
        </p:nvSpPr>
        <p:spPr>
          <a:xfrm>
            <a:off x="8206332" y="1588538"/>
            <a:ext cx="1551244" cy="1551248"/>
          </a:xfrm>
          <a:prstGeom prst="rect">
            <a:avLst/>
          </a:prstGeom>
          <a:blipFill>
            <a:blip r:embed="rId2"/>
            <a:stretch>
              <a:fillRect/>
            </a:stretch>
          </a:blipFill>
        </p:spPr>
        <p:txBody>
          <a:bodyPr/>
          <a:lstStyle>
            <a:lvl1pPr marL="0" indent="0">
              <a:buNone/>
              <a:defRPr>
                <a:latin typeface="Helvetica Now Text" panose="020B0504030202020204" pitchFamily="34" charset="0"/>
              </a:defRPr>
            </a:lvl1pPr>
          </a:lstStyle>
          <a:p>
            <a:pPr lvl="0"/>
            <a:r>
              <a:rPr lang="en-US"/>
              <a:t> </a:t>
            </a:r>
          </a:p>
        </p:txBody>
      </p:sp>
      <p:sp>
        <p:nvSpPr>
          <p:cNvPr id="11" name="Text Placeholder 4">
            <a:extLst>
              <a:ext uri="{FF2B5EF4-FFF2-40B4-BE49-F238E27FC236}">
                <a16:creationId xmlns:a16="http://schemas.microsoft.com/office/drawing/2014/main" id="{DBDB2DCB-7452-364A-8ED2-E13E75B2CEC5}"/>
              </a:ext>
            </a:extLst>
          </p:cNvPr>
          <p:cNvSpPr>
            <a:spLocks noGrp="1"/>
          </p:cNvSpPr>
          <p:nvPr>
            <p:ph type="body" sz="quarter" idx="21" hasCustomPrompt="1"/>
          </p:nvPr>
        </p:nvSpPr>
        <p:spPr>
          <a:xfrm rot="10800000">
            <a:off x="2440207" y="3892151"/>
            <a:ext cx="1500927" cy="1500931"/>
          </a:xfrm>
          <a:prstGeom prst="rect">
            <a:avLst/>
          </a:prstGeom>
          <a:blipFill>
            <a:blip r:embed="rId2"/>
            <a:stretch>
              <a:fillRect/>
            </a:stretch>
          </a:blipFill>
        </p:spPr>
        <p:txBody>
          <a:bodyPr/>
          <a:lstStyle>
            <a:lvl1pPr marL="0" indent="0">
              <a:buNone/>
              <a:defRPr>
                <a:latin typeface="Helvetica Now Text" panose="020B0504030202020204" pitchFamily="34" charset="0"/>
              </a:defRPr>
            </a:lvl1pPr>
          </a:lstStyle>
          <a:p>
            <a:pPr lvl="0"/>
            <a:r>
              <a:rPr lang="en-US"/>
              <a:t> </a:t>
            </a:r>
          </a:p>
        </p:txBody>
      </p:sp>
    </p:spTree>
    <p:extLst>
      <p:ext uri="{BB962C8B-B14F-4D97-AF65-F5344CB8AC3E}">
        <p14:creationId xmlns:p14="http://schemas.microsoft.com/office/powerpoint/2010/main" val="3621256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1BFFFF78-5320-B64B-AD12-252239A84D8D}"/>
              </a:ext>
            </a:extLst>
          </p:cNvPr>
          <p:cNvSpPr>
            <a:spLocks noGrp="1"/>
          </p:cNvSpPr>
          <p:nvPr>
            <p:ph type="pic" sz="quarter" idx="17"/>
          </p:nvPr>
        </p:nvSpPr>
        <p:spPr>
          <a:xfrm>
            <a:off x="0" y="0"/>
            <a:ext cx="12192001" cy="6858000"/>
          </a:xfrm>
          <a:custGeom>
            <a:avLst/>
            <a:gdLst>
              <a:gd name="connsiteX0" fmla="*/ 0 w 12192001"/>
              <a:gd name="connsiteY0" fmla="*/ 0 h 6858000"/>
              <a:gd name="connsiteX1" fmla="*/ 1 w 12192001"/>
              <a:gd name="connsiteY1" fmla="*/ 0 h 6858000"/>
              <a:gd name="connsiteX2" fmla="*/ 112713 w 12192001"/>
              <a:gd name="connsiteY2" fmla="*/ 0 h 6858000"/>
              <a:gd name="connsiteX3" fmla="*/ 12192001 w 12192001"/>
              <a:gd name="connsiteY3" fmla="*/ 0 h 6858000"/>
              <a:gd name="connsiteX4" fmla="*/ 12192001 w 12192001"/>
              <a:gd name="connsiteY4" fmla="*/ 342900 h 6858000"/>
              <a:gd name="connsiteX5" fmla="*/ 12192000 w 12192001"/>
              <a:gd name="connsiteY5" fmla="*/ 342900 h 6858000"/>
              <a:gd name="connsiteX6" fmla="*/ 12192000 w 12192001"/>
              <a:gd name="connsiteY6" fmla="*/ 6858000 h 6858000"/>
              <a:gd name="connsiteX7" fmla="*/ 112713 w 12192001"/>
              <a:gd name="connsiteY7" fmla="*/ 6858000 h 6858000"/>
              <a:gd name="connsiteX8" fmla="*/ 12700 w 12192001"/>
              <a:gd name="connsiteY8" fmla="*/ 6858000 h 6858000"/>
              <a:gd name="connsiteX9" fmla="*/ 0 w 12192001"/>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 y="0"/>
                </a:lnTo>
                <a:lnTo>
                  <a:pt x="112713" y="0"/>
                </a:lnTo>
                <a:lnTo>
                  <a:pt x="12192001" y="0"/>
                </a:lnTo>
                <a:lnTo>
                  <a:pt x="12192001" y="342900"/>
                </a:lnTo>
                <a:lnTo>
                  <a:pt x="12192000" y="342900"/>
                </a:lnTo>
                <a:lnTo>
                  <a:pt x="12192000" y="6858000"/>
                </a:lnTo>
                <a:lnTo>
                  <a:pt x="112713" y="6858000"/>
                </a:lnTo>
                <a:lnTo>
                  <a:pt x="12700" y="6858000"/>
                </a:lnTo>
                <a:lnTo>
                  <a:pt x="0" y="6858000"/>
                </a:lnTo>
                <a:close/>
              </a:path>
            </a:pathLst>
          </a:custGeom>
          <a:solidFill>
            <a:schemeClr val="bg2"/>
          </a:solidFill>
        </p:spPr>
        <p:txBody>
          <a:bodyPr wrap="square">
            <a:noAutofit/>
          </a:bodyPr>
          <a:lstStyle>
            <a:lvl1pPr>
              <a:defRPr>
                <a:latin typeface="Helvetica Now Text" panose="020B0504030202020204" pitchFamily="34" charset="0"/>
              </a:defRPr>
            </a:lvl1pPr>
          </a:lstStyle>
          <a:p>
            <a:endParaRPr lang="en-US"/>
          </a:p>
        </p:txBody>
      </p:sp>
      <p:sp>
        <p:nvSpPr>
          <p:cNvPr id="22" name="Text Placeholder 21">
            <a:extLst>
              <a:ext uri="{FF2B5EF4-FFF2-40B4-BE49-F238E27FC236}">
                <a16:creationId xmlns:a16="http://schemas.microsoft.com/office/drawing/2014/main" id="{439A729A-4D1E-3B49-AF82-7ED24CED236F}"/>
              </a:ext>
            </a:extLst>
          </p:cNvPr>
          <p:cNvSpPr>
            <a:spLocks noGrp="1"/>
          </p:cNvSpPr>
          <p:nvPr>
            <p:ph type="body" sz="quarter" idx="15"/>
          </p:nvPr>
        </p:nvSpPr>
        <p:spPr>
          <a:xfrm>
            <a:off x="1888565" y="0"/>
            <a:ext cx="8402917" cy="6858000"/>
          </a:xfrm>
          <a:custGeom>
            <a:avLst/>
            <a:gdLst>
              <a:gd name="connsiteX0" fmla="*/ 0 w 8402917"/>
              <a:gd name="connsiteY0" fmla="*/ 0 h 6858000"/>
              <a:gd name="connsiteX1" fmla="*/ 8402917 w 8402917"/>
              <a:gd name="connsiteY1" fmla="*/ 0 h 6858000"/>
              <a:gd name="connsiteX2" fmla="*/ 8402917 w 8402917"/>
              <a:gd name="connsiteY2" fmla="*/ 101600 h 6858000"/>
              <a:gd name="connsiteX3" fmla="*/ 8398435 w 8402917"/>
              <a:gd name="connsiteY3" fmla="*/ 101600 h 6858000"/>
              <a:gd name="connsiteX4" fmla="*/ 8398435 w 8402917"/>
              <a:gd name="connsiteY4" fmla="*/ 6858000 h 6858000"/>
              <a:gd name="connsiteX5" fmla="*/ 2127 w 8402917"/>
              <a:gd name="connsiteY5" fmla="*/ 6858000 h 6858000"/>
              <a:gd name="connsiteX6" fmla="*/ 2127 w 8402917"/>
              <a:gd name="connsiteY6" fmla="*/ 101600 h 6858000"/>
              <a:gd name="connsiteX7" fmla="*/ 0 w 8402917"/>
              <a:gd name="connsiteY7" fmla="*/ 101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2917" h="6858000">
                <a:moveTo>
                  <a:pt x="0" y="0"/>
                </a:moveTo>
                <a:lnTo>
                  <a:pt x="8402917" y="0"/>
                </a:lnTo>
                <a:lnTo>
                  <a:pt x="8402917" y="101600"/>
                </a:lnTo>
                <a:lnTo>
                  <a:pt x="8398435" y="101600"/>
                </a:lnTo>
                <a:lnTo>
                  <a:pt x="8398435" y="6858000"/>
                </a:lnTo>
                <a:lnTo>
                  <a:pt x="2127" y="6858000"/>
                </a:lnTo>
                <a:lnTo>
                  <a:pt x="2127" y="101600"/>
                </a:lnTo>
                <a:lnTo>
                  <a:pt x="0" y="101600"/>
                </a:lnTo>
                <a:close/>
              </a:path>
            </a:pathLst>
          </a:custGeom>
          <a:solidFill>
            <a:schemeClr val="bg1">
              <a:alpha val="85000"/>
            </a:schemeClr>
          </a:solidFill>
        </p:spPr>
        <p:txBody>
          <a:bodyPr wrap="square" lIns="1116000" tIns="2124000" rIns="1080000" bIns="1980000" anchor="ctr">
            <a:noAutofit/>
          </a:bodyPr>
          <a:lstStyle>
            <a:lvl1pPr marL="0" indent="0" algn="l">
              <a:buNone/>
              <a:defRPr sz="3200" b="1" i="0">
                <a:latin typeface="Helvetica Now Text" panose="020B0504030202020204" pitchFamily="34" charset="0"/>
                <a:cs typeface="Arial" panose="020B0604020202020204" pitchFamily="34" charset="0"/>
              </a:defRPr>
            </a:lvl1pPr>
            <a:lvl2pPr>
              <a:defRPr b="1" i="0">
                <a:latin typeface="Helvetica Now Text" panose="020B0504030202020204" pitchFamily="34" charset="77"/>
              </a:defRPr>
            </a:lvl2pPr>
            <a:lvl3pPr>
              <a:defRPr b="1" i="0">
                <a:latin typeface="Helvetica Now Text" panose="020B0504030202020204" pitchFamily="34" charset="77"/>
              </a:defRPr>
            </a:lvl3pPr>
            <a:lvl4pPr>
              <a:defRPr b="1" i="0">
                <a:latin typeface="Helvetica Now Text" panose="020B0504030202020204" pitchFamily="34" charset="77"/>
              </a:defRPr>
            </a:lvl4pPr>
            <a:lvl5pPr>
              <a:defRPr b="1" i="0">
                <a:latin typeface="Helvetica Now Text" panose="020B0504030202020204" pitchFamily="34" charset="77"/>
              </a:defRPr>
            </a:lvl5pPr>
          </a:lstStyle>
          <a:p>
            <a:pPr lvl="0"/>
            <a:r>
              <a:rPr lang="en-US"/>
              <a:t>Edit Master text styles</a:t>
            </a:r>
          </a:p>
        </p:txBody>
      </p:sp>
      <p:sp>
        <p:nvSpPr>
          <p:cNvPr id="10" name="Text Placeholder 4">
            <a:extLst>
              <a:ext uri="{FF2B5EF4-FFF2-40B4-BE49-F238E27FC236}">
                <a16:creationId xmlns:a16="http://schemas.microsoft.com/office/drawing/2014/main" id="{BB026B7B-5BAD-F946-BC36-9B95ECD11608}"/>
              </a:ext>
            </a:extLst>
          </p:cNvPr>
          <p:cNvSpPr>
            <a:spLocks noGrp="1"/>
          </p:cNvSpPr>
          <p:nvPr>
            <p:ph type="body" sz="quarter" idx="20" hasCustomPrompt="1"/>
          </p:nvPr>
        </p:nvSpPr>
        <p:spPr>
          <a:xfrm>
            <a:off x="8206332" y="1588538"/>
            <a:ext cx="1551244" cy="1551248"/>
          </a:xfrm>
          <a:prstGeom prst="rect">
            <a:avLst/>
          </a:prstGeom>
          <a:blipFill>
            <a:blip r:embed="rId2"/>
            <a:stretch>
              <a:fillRect/>
            </a:stretch>
          </a:blipFill>
        </p:spPr>
        <p:txBody>
          <a:bodyPr/>
          <a:lstStyle>
            <a:lvl1pPr marL="0" indent="0">
              <a:buNone/>
              <a:defRPr>
                <a:latin typeface="Helvetica Now Text" panose="020B0504030202020204" pitchFamily="34" charset="0"/>
              </a:defRPr>
            </a:lvl1pPr>
          </a:lstStyle>
          <a:p>
            <a:pPr lvl="0"/>
            <a:r>
              <a:rPr lang="en-US"/>
              <a:t> </a:t>
            </a:r>
          </a:p>
        </p:txBody>
      </p:sp>
      <p:sp>
        <p:nvSpPr>
          <p:cNvPr id="11" name="Text Placeholder 4">
            <a:extLst>
              <a:ext uri="{FF2B5EF4-FFF2-40B4-BE49-F238E27FC236}">
                <a16:creationId xmlns:a16="http://schemas.microsoft.com/office/drawing/2014/main" id="{DBDB2DCB-7452-364A-8ED2-E13E75B2CEC5}"/>
              </a:ext>
            </a:extLst>
          </p:cNvPr>
          <p:cNvSpPr>
            <a:spLocks noGrp="1"/>
          </p:cNvSpPr>
          <p:nvPr>
            <p:ph type="body" sz="quarter" idx="21" hasCustomPrompt="1"/>
          </p:nvPr>
        </p:nvSpPr>
        <p:spPr>
          <a:xfrm rot="10800000">
            <a:off x="2440207" y="3892151"/>
            <a:ext cx="1500927" cy="1500931"/>
          </a:xfrm>
          <a:prstGeom prst="rect">
            <a:avLst/>
          </a:prstGeom>
          <a:blipFill>
            <a:blip r:embed="rId2"/>
            <a:stretch>
              <a:fillRect/>
            </a:stretch>
          </a:blipFill>
        </p:spPr>
        <p:txBody>
          <a:bodyPr/>
          <a:lstStyle>
            <a:lvl1pPr marL="0" indent="0">
              <a:buNone/>
              <a:defRPr>
                <a:latin typeface="Helvetica Now Text" panose="020B0504030202020204" pitchFamily="34" charset="0"/>
              </a:defRPr>
            </a:lvl1pPr>
          </a:lstStyle>
          <a:p>
            <a:pPr lvl="0"/>
            <a:r>
              <a:rPr lang="en-US"/>
              <a:t> </a:t>
            </a:r>
          </a:p>
        </p:txBody>
      </p:sp>
    </p:spTree>
    <p:extLst>
      <p:ext uri="{BB962C8B-B14F-4D97-AF65-F5344CB8AC3E}">
        <p14:creationId xmlns:p14="http://schemas.microsoft.com/office/powerpoint/2010/main" val="3534643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3DE66C-7484-5941-9CB4-5B0FF3F9F196}"/>
              </a:ext>
            </a:extLst>
          </p:cNvPr>
          <p:cNvSpPr/>
          <p:nvPr userDrawn="1"/>
        </p:nvSpPr>
        <p:spPr>
          <a:xfrm>
            <a:off x="0" y="0"/>
            <a:ext cx="12192000" cy="6858000"/>
          </a:xfrm>
          <a:prstGeom prst="rect">
            <a:avLst/>
          </a:prstGeom>
          <a:solidFill>
            <a:srgbClr val="005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Now Text" panose="020B0504030202020204" pitchFamily="34" charset="0"/>
            </a:endParaRPr>
          </a:p>
        </p:txBody>
      </p:sp>
      <p:sp>
        <p:nvSpPr>
          <p:cNvPr id="22" name="Text Placeholder 21">
            <a:extLst>
              <a:ext uri="{FF2B5EF4-FFF2-40B4-BE49-F238E27FC236}">
                <a16:creationId xmlns:a16="http://schemas.microsoft.com/office/drawing/2014/main" id="{439A729A-4D1E-3B49-AF82-7ED24CED236F}"/>
              </a:ext>
            </a:extLst>
          </p:cNvPr>
          <p:cNvSpPr>
            <a:spLocks noGrp="1"/>
          </p:cNvSpPr>
          <p:nvPr>
            <p:ph type="body" sz="quarter" idx="15"/>
          </p:nvPr>
        </p:nvSpPr>
        <p:spPr>
          <a:xfrm>
            <a:off x="1888565" y="0"/>
            <a:ext cx="8402917" cy="6858000"/>
          </a:xfrm>
          <a:custGeom>
            <a:avLst/>
            <a:gdLst>
              <a:gd name="connsiteX0" fmla="*/ 0 w 8402917"/>
              <a:gd name="connsiteY0" fmla="*/ 0 h 6858000"/>
              <a:gd name="connsiteX1" fmla="*/ 8402917 w 8402917"/>
              <a:gd name="connsiteY1" fmla="*/ 0 h 6858000"/>
              <a:gd name="connsiteX2" fmla="*/ 8402917 w 8402917"/>
              <a:gd name="connsiteY2" fmla="*/ 101600 h 6858000"/>
              <a:gd name="connsiteX3" fmla="*/ 8398435 w 8402917"/>
              <a:gd name="connsiteY3" fmla="*/ 101600 h 6858000"/>
              <a:gd name="connsiteX4" fmla="*/ 8398435 w 8402917"/>
              <a:gd name="connsiteY4" fmla="*/ 6858000 h 6858000"/>
              <a:gd name="connsiteX5" fmla="*/ 2127 w 8402917"/>
              <a:gd name="connsiteY5" fmla="*/ 6858000 h 6858000"/>
              <a:gd name="connsiteX6" fmla="*/ 2127 w 8402917"/>
              <a:gd name="connsiteY6" fmla="*/ 101600 h 6858000"/>
              <a:gd name="connsiteX7" fmla="*/ 0 w 8402917"/>
              <a:gd name="connsiteY7" fmla="*/ 101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2917" h="6858000">
                <a:moveTo>
                  <a:pt x="0" y="0"/>
                </a:moveTo>
                <a:lnTo>
                  <a:pt x="8402917" y="0"/>
                </a:lnTo>
                <a:lnTo>
                  <a:pt x="8402917" y="101600"/>
                </a:lnTo>
                <a:lnTo>
                  <a:pt x="8398435" y="101600"/>
                </a:lnTo>
                <a:lnTo>
                  <a:pt x="8398435" y="6858000"/>
                </a:lnTo>
                <a:lnTo>
                  <a:pt x="2127" y="6858000"/>
                </a:lnTo>
                <a:lnTo>
                  <a:pt x="2127" y="101600"/>
                </a:lnTo>
                <a:lnTo>
                  <a:pt x="0" y="101600"/>
                </a:lnTo>
                <a:close/>
              </a:path>
            </a:pathLst>
          </a:custGeom>
          <a:solidFill>
            <a:schemeClr val="bg1">
              <a:alpha val="85000"/>
            </a:schemeClr>
          </a:solidFill>
        </p:spPr>
        <p:txBody>
          <a:bodyPr wrap="square" lIns="1116000" tIns="2124000" rIns="1080000" bIns="1980000" anchor="ctr">
            <a:noAutofit/>
          </a:bodyPr>
          <a:lstStyle>
            <a:lvl1pPr marL="0" indent="0" algn="l">
              <a:buNone/>
              <a:defRPr sz="3200" b="1" i="0">
                <a:latin typeface="Helvetica Now Text" panose="020B0504030202020204" pitchFamily="34" charset="0"/>
                <a:cs typeface="Arial" panose="020B0604020202020204" pitchFamily="34" charset="0"/>
              </a:defRPr>
            </a:lvl1pPr>
            <a:lvl2pPr>
              <a:defRPr b="1" i="0">
                <a:latin typeface="Helvetica Now Text" panose="020B0504030202020204" pitchFamily="34" charset="77"/>
              </a:defRPr>
            </a:lvl2pPr>
            <a:lvl3pPr>
              <a:defRPr b="1" i="0">
                <a:latin typeface="Helvetica Now Text" panose="020B0504030202020204" pitchFamily="34" charset="77"/>
              </a:defRPr>
            </a:lvl3pPr>
            <a:lvl4pPr>
              <a:defRPr b="1" i="0">
                <a:latin typeface="Helvetica Now Text" panose="020B0504030202020204" pitchFamily="34" charset="77"/>
              </a:defRPr>
            </a:lvl4pPr>
            <a:lvl5pPr>
              <a:defRPr b="1" i="0">
                <a:latin typeface="Helvetica Now Text" panose="020B0504030202020204" pitchFamily="34" charset="77"/>
              </a:defRPr>
            </a:lvl5pPr>
          </a:lstStyle>
          <a:p>
            <a:pPr lvl="0"/>
            <a:r>
              <a:rPr lang="en-US"/>
              <a:t>Edit Master text styles</a:t>
            </a:r>
          </a:p>
        </p:txBody>
      </p:sp>
      <p:sp>
        <p:nvSpPr>
          <p:cNvPr id="8" name="Text Placeholder 4">
            <a:extLst>
              <a:ext uri="{FF2B5EF4-FFF2-40B4-BE49-F238E27FC236}">
                <a16:creationId xmlns:a16="http://schemas.microsoft.com/office/drawing/2014/main" id="{7B778BD9-092C-444F-A7D5-906DC4A5B010}"/>
              </a:ext>
            </a:extLst>
          </p:cNvPr>
          <p:cNvSpPr>
            <a:spLocks noGrp="1"/>
          </p:cNvSpPr>
          <p:nvPr>
            <p:ph type="body" sz="quarter" idx="23" hasCustomPrompt="1"/>
          </p:nvPr>
        </p:nvSpPr>
        <p:spPr>
          <a:xfrm>
            <a:off x="8231490" y="1588538"/>
            <a:ext cx="1500927" cy="1500931"/>
          </a:xfrm>
          <a:prstGeom prst="rect">
            <a:avLst/>
          </a:prstGeom>
          <a:blipFill>
            <a:blip r:embed="rId2"/>
            <a:stretch>
              <a:fillRect/>
            </a:stretch>
          </a:blipFill>
        </p:spPr>
        <p:txBody>
          <a:bodyPr/>
          <a:lstStyle>
            <a:lvl1pPr marL="0" indent="0">
              <a:buNone/>
              <a:defRPr>
                <a:latin typeface="Helvetica Now Text" panose="020B0504030202020204" pitchFamily="34" charset="0"/>
              </a:defRPr>
            </a:lvl1pPr>
          </a:lstStyle>
          <a:p>
            <a:pPr lvl="0"/>
            <a:r>
              <a:rPr lang="en-US"/>
              <a:t> </a:t>
            </a:r>
          </a:p>
        </p:txBody>
      </p:sp>
      <p:sp>
        <p:nvSpPr>
          <p:cNvPr id="7" name="Text Placeholder 4">
            <a:extLst>
              <a:ext uri="{FF2B5EF4-FFF2-40B4-BE49-F238E27FC236}">
                <a16:creationId xmlns:a16="http://schemas.microsoft.com/office/drawing/2014/main" id="{B9DBFF16-3B72-B34C-BC94-AC2185E114C7}"/>
              </a:ext>
            </a:extLst>
          </p:cNvPr>
          <p:cNvSpPr>
            <a:spLocks noGrp="1"/>
          </p:cNvSpPr>
          <p:nvPr>
            <p:ph type="body" sz="quarter" idx="22" hasCustomPrompt="1"/>
          </p:nvPr>
        </p:nvSpPr>
        <p:spPr>
          <a:xfrm rot="10800000">
            <a:off x="2440207" y="3892151"/>
            <a:ext cx="1500927" cy="1500931"/>
          </a:xfrm>
          <a:prstGeom prst="rect">
            <a:avLst/>
          </a:prstGeom>
          <a:blipFill>
            <a:blip r:embed="rId2"/>
            <a:stretch>
              <a:fillRect/>
            </a:stretch>
          </a:blipFill>
        </p:spPr>
        <p:txBody>
          <a:bodyPr/>
          <a:lstStyle>
            <a:lvl1pPr marL="0" indent="0">
              <a:buNone/>
              <a:defRPr>
                <a:latin typeface="Helvetica Now Text" panose="020B0504030202020204" pitchFamily="34" charset="0"/>
              </a:defRPr>
            </a:lvl1pPr>
          </a:lstStyle>
          <a:p>
            <a:pPr lvl="0"/>
            <a:r>
              <a:rPr lang="en-US"/>
              <a:t> </a:t>
            </a:r>
          </a:p>
        </p:txBody>
      </p:sp>
    </p:spTree>
    <p:extLst>
      <p:ext uri="{BB962C8B-B14F-4D97-AF65-F5344CB8AC3E}">
        <p14:creationId xmlns:p14="http://schemas.microsoft.com/office/powerpoint/2010/main" val="3789435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3DE66C-7484-5941-9CB4-5B0FF3F9F196}"/>
              </a:ext>
            </a:extLst>
          </p:cNvPr>
          <p:cNvSpPr/>
          <p:nvPr userDrawn="1"/>
        </p:nvSpPr>
        <p:spPr>
          <a:xfrm>
            <a:off x="0" y="0"/>
            <a:ext cx="12192000" cy="6858000"/>
          </a:xfrm>
          <a:prstGeom prst="rect">
            <a:avLst/>
          </a:prstGeom>
          <a:solidFill>
            <a:srgbClr val="958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Now Text" panose="020B0504030202020204" pitchFamily="34" charset="0"/>
            </a:endParaRPr>
          </a:p>
        </p:txBody>
      </p:sp>
      <p:sp>
        <p:nvSpPr>
          <p:cNvPr id="22" name="Text Placeholder 21">
            <a:extLst>
              <a:ext uri="{FF2B5EF4-FFF2-40B4-BE49-F238E27FC236}">
                <a16:creationId xmlns:a16="http://schemas.microsoft.com/office/drawing/2014/main" id="{439A729A-4D1E-3B49-AF82-7ED24CED236F}"/>
              </a:ext>
            </a:extLst>
          </p:cNvPr>
          <p:cNvSpPr>
            <a:spLocks noGrp="1"/>
          </p:cNvSpPr>
          <p:nvPr>
            <p:ph type="body" sz="quarter" idx="15"/>
          </p:nvPr>
        </p:nvSpPr>
        <p:spPr>
          <a:xfrm>
            <a:off x="1888565" y="0"/>
            <a:ext cx="8402917" cy="6858000"/>
          </a:xfrm>
          <a:custGeom>
            <a:avLst/>
            <a:gdLst>
              <a:gd name="connsiteX0" fmla="*/ 0 w 8402917"/>
              <a:gd name="connsiteY0" fmla="*/ 0 h 6858000"/>
              <a:gd name="connsiteX1" fmla="*/ 8402917 w 8402917"/>
              <a:gd name="connsiteY1" fmla="*/ 0 h 6858000"/>
              <a:gd name="connsiteX2" fmla="*/ 8402917 w 8402917"/>
              <a:gd name="connsiteY2" fmla="*/ 101600 h 6858000"/>
              <a:gd name="connsiteX3" fmla="*/ 8398435 w 8402917"/>
              <a:gd name="connsiteY3" fmla="*/ 101600 h 6858000"/>
              <a:gd name="connsiteX4" fmla="*/ 8398435 w 8402917"/>
              <a:gd name="connsiteY4" fmla="*/ 6858000 h 6858000"/>
              <a:gd name="connsiteX5" fmla="*/ 2127 w 8402917"/>
              <a:gd name="connsiteY5" fmla="*/ 6858000 h 6858000"/>
              <a:gd name="connsiteX6" fmla="*/ 2127 w 8402917"/>
              <a:gd name="connsiteY6" fmla="*/ 101600 h 6858000"/>
              <a:gd name="connsiteX7" fmla="*/ 0 w 8402917"/>
              <a:gd name="connsiteY7" fmla="*/ 101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2917" h="6858000">
                <a:moveTo>
                  <a:pt x="0" y="0"/>
                </a:moveTo>
                <a:lnTo>
                  <a:pt x="8402917" y="0"/>
                </a:lnTo>
                <a:lnTo>
                  <a:pt x="8402917" y="101600"/>
                </a:lnTo>
                <a:lnTo>
                  <a:pt x="8398435" y="101600"/>
                </a:lnTo>
                <a:lnTo>
                  <a:pt x="8398435" y="6858000"/>
                </a:lnTo>
                <a:lnTo>
                  <a:pt x="2127" y="6858000"/>
                </a:lnTo>
                <a:lnTo>
                  <a:pt x="2127" y="101600"/>
                </a:lnTo>
                <a:lnTo>
                  <a:pt x="0" y="101600"/>
                </a:lnTo>
                <a:close/>
              </a:path>
            </a:pathLst>
          </a:custGeom>
          <a:solidFill>
            <a:schemeClr val="bg1">
              <a:alpha val="85000"/>
            </a:schemeClr>
          </a:solidFill>
        </p:spPr>
        <p:txBody>
          <a:bodyPr wrap="square" lIns="1116000" tIns="2124000" rIns="1080000" bIns="1980000" anchor="ctr">
            <a:noAutofit/>
          </a:bodyPr>
          <a:lstStyle>
            <a:lvl1pPr marL="0" indent="0" algn="l">
              <a:buNone/>
              <a:defRPr sz="3200" b="1" i="0">
                <a:latin typeface="Helvetica Now Text" panose="020B0504030202020204" pitchFamily="34" charset="0"/>
                <a:cs typeface="Arial" panose="020B0604020202020204" pitchFamily="34" charset="0"/>
              </a:defRPr>
            </a:lvl1pPr>
            <a:lvl2pPr>
              <a:defRPr b="1" i="0">
                <a:latin typeface="Helvetica Now Text" panose="020B0504030202020204" pitchFamily="34" charset="77"/>
              </a:defRPr>
            </a:lvl2pPr>
            <a:lvl3pPr>
              <a:defRPr b="1" i="0">
                <a:latin typeface="Helvetica Now Text" panose="020B0504030202020204" pitchFamily="34" charset="77"/>
              </a:defRPr>
            </a:lvl3pPr>
            <a:lvl4pPr>
              <a:defRPr b="1" i="0">
                <a:latin typeface="Helvetica Now Text" panose="020B0504030202020204" pitchFamily="34" charset="77"/>
              </a:defRPr>
            </a:lvl4pPr>
            <a:lvl5pPr>
              <a:defRPr b="1" i="0">
                <a:latin typeface="Helvetica Now Text" panose="020B0504030202020204" pitchFamily="34" charset="77"/>
              </a:defRPr>
            </a:lvl5pPr>
          </a:lstStyle>
          <a:p>
            <a:pPr lvl="0"/>
            <a:r>
              <a:rPr lang="en-US"/>
              <a:t>Edit Master text styles</a:t>
            </a:r>
          </a:p>
        </p:txBody>
      </p:sp>
      <p:sp>
        <p:nvSpPr>
          <p:cNvPr id="8" name="Text Placeholder 4">
            <a:extLst>
              <a:ext uri="{FF2B5EF4-FFF2-40B4-BE49-F238E27FC236}">
                <a16:creationId xmlns:a16="http://schemas.microsoft.com/office/drawing/2014/main" id="{7B778BD9-092C-444F-A7D5-906DC4A5B010}"/>
              </a:ext>
            </a:extLst>
          </p:cNvPr>
          <p:cNvSpPr>
            <a:spLocks noGrp="1"/>
          </p:cNvSpPr>
          <p:nvPr>
            <p:ph type="body" sz="quarter" idx="23" hasCustomPrompt="1"/>
          </p:nvPr>
        </p:nvSpPr>
        <p:spPr>
          <a:xfrm>
            <a:off x="8231490" y="1588538"/>
            <a:ext cx="1500927" cy="1500931"/>
          </a:xfrm>
          <a:prstGeom prst="rect">
            <a:avLst/>
          </a:prstGeom>
          <a:blipFill>
            <a:blip r:embed="rId2"/>
            <a:stretch>
              <a:fillRect/>
            </a:stretch>
          </a:blipFill>
        </p:spPr>
        <p:txBody>
          <a:bodyPr/>
          <a:lstStyle>
            <a:lvl1pPr marL="0" indent="0">
              <a:buNone/>
              <a:defRPr>
                <a:latin typeface="Helvetica Now Text" panose="020B0504030202020204" pitchFamily="34" charset="0"/>
              </a:defRPr>
            </a:lvl1pPr>
          </a:lstStyle>
          <a:p>
            <a:pPr lvl="0"/>
            <a:r>
              <a:rPr lang="en-US"/>
              <a:t> </a:t>
            </a:r>
          </a:p>
        </p:txBody>
      </p:sp>
      <p:sp>
        <p:nvSpPr>
          <p:cNvPr id="7" name="Text Placeholder 4">
            <a:extLst>
              <a:ext uri="{FF2B5EF4-FFF2-40B4-BE49-F238E27FC236}">
                <a16:creationId xmlns:a16="http://schemas.microsoft.com/office/drawing/2014/main" id="{B9DBFF16-3B72-B34C-BC94-AC2185E114C7}"/>
              </a:ext>
            </a:extLst>
          </p:cNvPr>
          <p:cNvSpPr>
            <a:spLocks noGrp="1"/>
          </p:cNvSpPr>
          <p:nvPr>
            <p:ph type="body" sz="quarter" idx="22" hasCustomPrompt="1"/>
          </p:nvPr>
        </p:nvSpPr>
        <p:spPr>
          <a:xfrm rot="10800000">
            <a:off x="2440207" y="3892151"/>
            <a:ext cx="1500927" cy="1500931"/>
          </a:xfrm>
          <a:prstGeom prst="rect">
            <a:avLst/>
          </a:prstGeom>
          <a:blipFill>
            <a:blip r:embed="rId2"/>
            <a:stretch>
              <a:fillRect/>
            </a:stretch>
          </a:blipFill>
        </p:spPr>
        <p:txBody>
          <a:bodyPr/>
          <a:lstStyle>
            <a:lvl1pPr marL="0" indent="0">
              <a:buNone/>
              <a:defRPr>
                <a:latin typeface="Helvetica Now Text" panose="020B0504030202020204" pitchFamily="34" charset="0"/>
              </a:defRPr>
            </a:lvl1pPr>
          </a:lstStyle>
          <a:p>
            <a:pPr lvl="0"/>
            <a:r>
              <a:rPr lang="en-US"/>
              <a:t> </a:t>
            </a:r>
          </a:p>
        </p:txBody>
      </p:sp>
    </p:spTree>
    <p:extLst>
      <p:ext uri="{BB962C8B-B14F-4D97-AF65-F5344CB8AC3E}">
        <p14:creationId xmlns:p14="http://schemas.microsoft.com/office/powerpoint/2010/main" val="264438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A49B356-38E1-5249-906D-6913BA1B23FF}"/>
              </a:ext>
            </a:extLst>
          </p:cNvPr>
          <p:cNvSpPr>
            <a:spLocks noGrp="1"/>
          </p:cNvSpPr>
          <p:nvPr>
            <p:ph type="pic" sz="quarter" idx="14"/>
          </p:nvPr>
        </p:nvSpPr>
        <p:spPr>
          <a:xfrm>
            <a:off x="6415088" y="0"/>
            <a:ext cx="5776912" cy="6858000"/>
          </a:xfrm>
          <a:custGeom>
            <a:avLst/>
            <a:gdLst>
              <a:gd name="connsiteX0" fmla="*/ 0 w 5776912"/>
              <a:gd name="connsiteY0" fmla="*/ 0 h 6858000"/>
              <a:gd name="connsiteX1" fmla="*/ 5776912 w 5776912"/>
              <a:gd name="connsiteY1" fmla="*/ 0 h 6858000"/>
              <a:gd name="connsiteX2" fmla="*/ 5776912 w 5776912"/>
              <a:gd name="connsiteY2" fmla="*/ 6858000 h 6858000"/>
              <a:gd name="connsiteX3" fmla="*/ 0 w 5776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76912" h="6858000">
                <a:moveTo>
                  <a:pt x="0" y="0"/>
                </a:moveTo>
                <a:lnTo>
                  <a:pt x="5776912" y="0"/>
                </a:lnTo>
                <a:lnTo>
                  <a:pt x="5776912" y="6858000"/>
                </a:lnTo>
                <a:lnTo>
                  <a:pt x="0" y="6858000"/>
                </a:lnTo>
                <a:close/>
              </a:path>
            </a:pathLst>
          </a:custGeom>
          <a:solidFill>
            <a:schemeClr val="bg2"/>
          </a:solidFill>
        </p:spPr>
        <p:txBody>
          <a:bodyPr wrap="square">
            <a:noAutofit/>
          </a:bodyPr>
          <a:lstStyle>
            <a:lvl1pPr>
              <a:defRPr>
                <a:latin typeface="Helvetica Now Text" panose="020B0504030202020204" pitchFamily="34" charset="0"/>
              </a:defRPr>
            </a:lvl1pPr>
          </a:lstStyle>
          <a:p>
            <a:endParaRPr lang="en-US"/>
          </a:p>
        </p:txBody>
      </p:sp>
      <p:sp>
        <p:nvSpPr>
          <p:cNvPr id="13" name="Text Placeholder 12">
            <a:extLst>
              <a:ext uri="{FF2B5EF4-FFF2-40B4-BE49-F238E27FC236}">
                <a16:creationId xmlns:a16="http://schemas.microsoft.com/office/drawing/2014/main" id="{F1878F8E-F81D-B247-AF38-9346D2B7AC70}"/>
              </a:ext>
            </a:extLst>
          </p:cNvPr>
          <p:cNvSpPr>
            <a:spLocks noGrp="1"/>
          </p:cNvSpPr>
          <p:nvPr>
            <p:ph type="body" sz="quarter" idx="10"/>
          </p:nvPr>
        </p:nvSpPr>
        <p:spPr>
          <a:xfrm>
            <a:off x="390525" y="744297"/>
            <a:ext cx="5768975" cy="2233301"/>
          </a:xfrm>
          <a:prstGeom prst="rect">
            <a:avLst/>
          </a:prstGeom>
        </p:spPr>
        <p:txBody>
          <a:bodyPr>
            <a:normAutofit/>
          </a:bodyPr>
          <a:lstStyle>
            <a:lvl1pPr marL="0" indent="0">
              <a:buNone/>
              <a:defRPr sz="4000" b="1">
                <a:solidFill>
                  <a:srgbClr val="00609C"/>
                </a:solidFill>
                <a:latin typeface="Helvetica Now Text" panose="020B0504030202020204" pitchFamily="34" charset="0"/>
                <a:cs typeface="Arial" panose="020B0604020202020204" pitchFamily="34" charset="0"/>
              </a:defRPr>
            </a:lvl1pPr>
            <a:lvl2pPr marL="457200" indent="0">
              <a:buNone/>
              <a:defRPr/>
            </a:lvl2pPr>
          </a:lstStyle>
          <a:p>
            <a:pPr lvl="0"/>
            <a:r>
              <a:rPr lang="en-US"/>
              <a:t>Edit Master text styles</a:t>
            </a:r>
          </a:p>
        </p:txBody>
      </p:sp>
      <p:sp>
        <p:nvSpPr>
          <p:cNvPr id="14" name="Text Placeholder 12">
            <a:extLst>
              <a:ext uri="{FF2B5EF4-FFF2-40B4-BE49-F238E27FC236}">
                <a16:creationId xmlns:a16="http://schemas.microsoft.com/office/drawing/2014/main" id="{AB460F30-4261-B042-9E73-824B118A458B}"/>
              </a:ext>
            </a:extLst>
          </p:cNvPr>
          <p:cNvSpPr>
            <a:spLocks noGrp="1"/>
          </p:cNvSpPr>
          <p:nvPr>
            <p:ph type="body" sz="quarter" idx="11" hasCustomPrompt="1"/>
          </p:nvPr>
        </p:nvSpPr>
        <p:spPr>
          <a:xfrm>
            <a:off x="390027" y="3185214"/>
            <a:ext cx="5769474" cy="2944728"/>
          </a:xfrm>
          <a:prstGeom prst="rect">
            <a:avLst/>
          </a:prstGeom>
        </p:spPr>
        <p:txBody>
          <a:bodyPr/>
          <a:lstStyle>
            <a:lvl1pPr marL="0" indent="0">
              <a:buFont typeface="Arial" panose="020B0604020202020204" pitchFamily="34" charset="0"/>
              <a:buNone/>
              <a:defRPr sz="2000">
                <a:latin typeface="Helvetica Now Text" panose="020B0504030202020204" pitchFamily="34" charset="0"/>
                <a:cs typeface="Arial" panose="020B0604020202020204" pitchFamily="34" charset="0"/>
              </a:defRPr>
            </a:lvl1pPr>
            <a:lvl2pPr marL="11113" indent="350838">
              <a:spcBef>
                <a:spcPts val="500"/>
              </a:spcBef>
              <a:buFont typeface="Arial" panose="020B0604020202020204" pitchFamily="34" charset="0"/>
              <a:buChar char="•"/>
              <a:tabLst/>
              <a:defRPr sz="2000" b="0" i="0">
                <a:latin typeface="Helvetica Now Text" panose="020B0504030202020204" pitchFamily="34" charset="0"/>
                <a:cs typeface="Arial" panose="020B0604020202020204" pitchFamily="34" charset="0"/>
              </a:defRPr>
            </a:lvl2pPr>
            <a:lvl3pPr marL="985838" indent="-363538">
              <a:buFont typeface="Courier New" panose="02070309020205020404" pitchFamily="49" charset="0"/>
              <a:buChar char="o"/>
              <a:tabLst/>
              <a:defRPr sz="2000" i="1">
                <a:latin typeface="Helvetica Now Text" panose="020B0504030202020204" pitchFamily="34" charset="0"/>
                <a:cs typeface="Arial" panose="020B0604020202020204" pitchFamily="34" charset="0"/>
              </a:defRPr>
            </a:lvl3pPr>
            <a:lvl4pPr marL="1733550" indent="-396875">
              <a:buFont typeface="Wingdings" pitchFamily="2" charset="2"/>
              <a:buChar char="§"/>
              <a:tabLst/>
              <a:defRPr sz="2000">
                <a:latin typeface="Helvetica Now Text" panose="020B0504030202020204" pitchFamily="34" charset="0"/>
                <a:cs typeface="Arial" panose="020B0604020202020204" pitchFamily="34" charset="0"/>
              </a:defRPr>
            </a:lvl4pPr>
            <a:lvl5pPr>
              <a:defRPr sz="2000">
                <a:latin typeface="Helvetica Now Text" panose="020B0504030202020204" pitchFamily="34" charset="77"/>
              </a:defRPr>
            </a:lvl5pPr>
          </a:lstStyle>
          <a:p>
            <a:pPr lvl="0"/>
            <a:r>
              <a:rPr lang="en-US"/>
              <a:t>Edit Master text styles</a:t>
            </a:r>
          </a:p>
          <a:p>
            <a:pPr lvl="1"/>
            <a:r>
              <a:rPr lang="en-US"/>
              <a:t>First level</a:t>
            </a:r>
          </a:p>
          <a:p>
            <a:pPr lvl="2"/>
            <a:r>
              <a:rPr lang="en-US"/>
              <a:t>Second level</a:t>
            </a:r>
          </a:p>
          <a:p>
            <a:pPr lvl="3"/>
            <a:r>
              <a:rPr lang="en-US"/>
              <a:t>Third level</a:t>
            </a:r>
          </a:p>
          <a:p>
            <a:pPr lvl="0"/>
            <a:endParaRPr lang="en-US"/>
          </a:p>
        </p:txBody>
      </p:sp>
      <p:sp>
        <p:nvSpPr>
          <p:cNvPr id="10" name="Text Placeholder 4">
            <a:extLst>
              <a:ext uri="{FF2B5EF4-FFF2-40B4-BE49-F238E27FC236}">
                <a16:creationId xmlns:a16="http://schemas.microsoft.com/office/drawing/2014/main" id="{A97049F6-2E3D-0446-9443-B578B7282203}"/>
              </a:ext>
            </a:extLst>
          </p:cNvPr>
          <p:cNvSpPr>
            <a:spLocks noGrp="1"/>
          </p:cNvSpPr>
          <p:nvPr>
            <p:ph type="body" sz="quarter" idx="21" hasCustomPrompt="1"/>
          </p:nvPr>
        </p:nvSpPr>
        <p:spPr>
          <a:xfrm rot="10800000">
            <a:off x="176405" y="6357789"/>
            <a:ext cx="368408" cy="368409"/>
          </a:xfrm>
          <a:prstGeom prst="rect">
            <a:avLst/>
          </a:prstGeom>
          <a:blipFill>
            <a:blip r:embed="rId2"/>
            <a:stretch>
              <a:fillRect/>
            </a:stretch>
          </a:blipFill>
        </p:spPr>
        <p:txBody>
          <a:bodyPr/>
          <a:lstStyle>
            <a:lvl1pPr marL="0" indent="0">
              <a:buNone/>
              <a:defRPr>
                <a:latin typeface="Helvetica Now Text" panose="020B0504030202020204" pitchFamily="34" charset="0"/>
              </a:defRPr>
            </a:lvl1pPr>
          </a:lstStyle>
          <a:p>
            <a:pPr lvl="0"/>
            <a:r>
              <a:rPr lang="en-US"/>
              <a:t> </a:t>
            </a:r>
          </a:p>
        </p:txBody>
      </p:sp>
      <p:sp>
        <p:nvSpPr>
          <p:cNvPr id="12" name="Text Placeholder 4">
            <a:extLst>
              <a:ext uri="{FF2B5EF4-FFF2-40B4-BE49-F238E27FC236}">
                <a16:creationId xmlns:a16="http://schemas.microsoft.com/office/drawing/2014/main" id="{435D0604-E31B-1F41-9591-4FDE1B2CCA4E}"/>
              </a:ext>
            </a:extLst>
          </p:cNvPr>
          <p:cNvSpPr>
            <a:spLocks noGrp="1"/>
          </p:cNvSpPr>
          <p:nvPr>
            <p:ph type="body" sz="quarter" idx="20" hasCustomPrompt="1"/>
          </p:nvPr>
        </p:nvSpPr>
        <p:spPr>
          <a:xfrm>
            <a:off x="11682605" y="177316"/>
            <a:ext cx="368408" cy="368409"/>
          </a:xfrm>
          <a:prstGeom prst="rect">
            <a:avLst/>
          </a:prstGeom>
          <a:blipFill>
            <a:blip r:embed="rId2"/>
            <a:stretch>
              <a:fillRect/>
            </a:stretch>
          </a:blipFill>
        </p:spPr>
        <p:txBody>
          <a:bodyPr/>
          <a:lstStyle>
            <a:lvl1pPr marL="0" indent="0">
              <a:buNone/>
              <a:defRPr>
                <a:latin typeface="Helvetica Now Text" panose="020B0504030202020204" pitchFamily="34" charset="0"/>
              </a:defRPr>
            </a:lvl1pPr>
          </a:lstStyle>
          <a:p>
            <a:pPr lvl="0"/>
            <a:r>
              <a:rPr lang="en-US"/>
              <a:t> </a:t>
            </a:r>
          </a:p>
        </p:txBody>
      </p:sp>
      <p:sp>
        <p:nvSpPr>
          <p:cNvPr id="22" name="Text Placeholder 4">
            <a:extLst>
              <a:ext uri="{FF2B5EF4-FFF2-40B4-BE49-F238E27FC236}">
                <a16:creationId xmlns:a16="http://schemas.microsoft.com/office/drawing/2014/main" id="{409FD05A-253A-1F42-B52E-04798B2F1EA1}"/>
              </a:ext>
            </a:extLst>
          </p:cNvPr>
          <p:cNvSpPr>
            <a:spLocks noGrp="1"/>
          </p:cNvSpPr>
          <p:nvPr>
            <p:ph type="body" sz="quarter" idx="22" hasCustomPrompt="1"/>
          </p:nvPr>
        </p:nvSpPr>
        <p:spPr>
          <a:xfrm>
            <a:off x="4860261" y="6330970"/>
            <a:ext cx="1289714" cy="279380"/>
          </a:xfrm>
          <a:prstGeom prst="rect">
            <a:avLst/>
          </a:prstGeom>
          <a:blipFill>
            <a:blip r:embed="rId3"/>
            <a:stretch>
              <a:fillRect/>
            </a:stretch>
          </a:blipFill>
        </p:spPr>
        <p:txBody>
          <a:bodyPr/>
          <a:lstStyle>
            <a:lvl1pPr marL="0" indent="0">
              <a:buNone/>
              <a:defRPr>
                <a:latin typeface="Helvetica Now Text" panose="020B0504030202020204" pitchFamily="34" charset="0"/>
              </a:defRPr>
            </a:lvl1pPr>
          </a:lstStyle>
          <a:p>
            <a:pPr lvl="0"/>
            <a:r>
              <a:rPr lang="en-US"/>
              <a:t> </a:t>
            </a:r>
          </a:p>
        </p:txBody>
      </p:sp>
    </p:spTree>
    <p:extLst>
      <p:ext uri="{BB962C8B-B14F-4D97-AF65-F5344CB8AC3E}">
        <p14:creationId xmlns:p14="http://schemas.microsoft.com/office/powerpoint/2010/main" val="3064990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6" name="Text Placeholder 12">
            <a:extLst>
              <a:ext uri="{FF2B5EF4-FFF2-40B4-BE49-F238E27FC236}">
                <a16:creationId xmlns:a16="http://schemas.microsoft.com/office/drawing/2014/main" id="{E11E25C9-2023-A045-9734-0844EC767638}"/>
              </a:ext>
            </a:extLst>
          </p:cNvPr>
          <p:cNvSpPr>
            <a:spLocks noGrp="1"/>
          </p:cNvSpPr>
          <p:nvPr>
            <p:ph type="body" sz="quarter" idx="10"/>
          </p:nvPr>
        </p:nvSpPr>
        <p:spPr>
          <a:xfrm>
            <a:off x="390525" y="753341"/>
            <a:ext cx="11419806" cy="707886"/>
          </a:xfrm>
          <a:prstGeom prst="rect">
            <a:avLst/>
          </a:prstGeom>
        </p:spPr>
        <p:txBody>
          <a:bodyPr>
            <a:normAutofit/>
          </a:bodyPr>
          <a:lstStyle>
            <a:lvl1pPr marL="0" indent="0">
              <a:buNone/>
              <a:defRPr sz="4000" b="1">
                <a:solidFill>
                  <a:srgbClr val="00609C"/>
                </a:solidFill>
                <a:latin typeface="Helvetica Now Text" panose="020B0504030202020204" pitchFamily="34" charset="0"/>
                <a:cs typeface="Arial" panose="020B0604020202020204" pitchFamily="34" charset="0"/>
              </a:defRPr>
            </a:lvl1pPr>
            <a:lvl2pPr marL="457200" indent="0">
              <a:buNone/>
              <a:defRPr/>
            </a:lvl2pPr>
          </a:lstStyle>
          <a:p>
            <a:pPr lvl="0"/>
            <a:r>
              <a:rPr lang="en-US"/>
              <a:t>Edit Master text styles</a:t>
            </a:r>
          </a:p>
        </p:txBody>
      </p:sp>
      <p:sp>
        <p:nvSpPr>
          <p:cNvPr id="17" name="Text Placeholder 12">
            <a:extLst>
              <a:ext uri="{FF2B5EF4-FFF2-40B4-BE49-F238E27FC236}">
                <a16:creationId xmlns:a16="http://schemas.microsoft.com/office/drawing/2014/main" id="{218BF4CC-B09C-2E44-B649-E01AE7A8AB88}"/>
              </a:ext>
            </a:extLst>
          </p:cNvPr>
          <p:cNvSpPr>
            <a:spLocks noGrp="1"/>
          </p:cNvSpPr>
          <p:nvPr>
            <p:ph type="body" sz="quarter" idx="11" hasCustomPrompt="1"/>
          </p:nvPr>
        </p:nvSpPr>
        <p:spPr>
          <a:xfrm>
            <a:off x="390026" y="1616420"/>
            <a:ext cx="11420305" cy="527018"/>
          </a:xfrm>
          <a:prstGeom prst="rect">
            <a:avLst/>
          </a:prstGeom>
        </p:spPr>
        <p:txBody>
          <a:bodyPr/>
          <a:lstStyle>
            <a:lvl1pPr marL="0" indent="0">
              <a:buFont typeface="Arial" panose="020B0604020202020204" pitchFamily="34" charset="0"/>
              <a:buNone/>
              <a:defRPr sz="2000">
                <a:latin typeface="Helvetica Now Text" panose="020B0504030202020204" pitchFamily="34" charset="0"/>
                <a:cs typeface="Arial" panose="020B0604020202020204" pitchFamily="34" charset="0"/>
              </a:defRPr>
            </a:lvl1pPr>
            <a:lvl2pPr marL="342900" indent="-342900">
              <a:spcBef>
                <a:spcPts val="2000"/>
              </a:spcBef>
              <a:buFont typeface="Arial" panose="020B0604020202020204" pitchFamily="34" charset="0"/>
              <a:buChar char="•"/>
              <a:tabLst/>
              <a:defRPr sz="2000" b="1">
                <a:latin typeface="Helvetica Now Text" panose="020B0504030202020204" pitchFamily="34" charset="77"/>
              </a:defRPr>
            </a:lvl2pPr>
            <a:lvl3pPr>
              <a:defRPr sz="2000">
                <a:latin typeface="Helvetica Now Text" panose="020B0504030202020204" pitchFamily="34" charset="77"/>
              </a:defRPr>
            </a:lvl3pPr>
            <a:lvl4pPr>
              <a:defRPr sz="2000">
                <a:latin typeface="Helvetica Now Text" panose="020B0504030202020204" pitchFamily="34" charset="77"/>
              </a:defRPr>
            </a:lvl4pPr>
            <a:lvl5pPr>
              <a:defRPr sz="2000">
                <a:latin typeface="Helvetica Now Text" panose="020B0504030202020204" pitchFamily="34" charset="77"/>
              </a:defRPr>
            </a:lvl5pPr>
          </a:lstStyle>
          <a:p>
            <a:pPr lvl="0"/>
            <a:r>
              <a:rPr lang="en-US"/>
              <a:t>Edit Master text styles</a:t>
            </a:r>
          </a:p>
        </p:txBody>
      </p:sp>
      <p:sp>
        <p:nvSpPr>
          <p:cNvPr id="19" name="Chart Placeholder 18">
            <a:extLst>
              <a:ext uri="{FF2B5EF4-FFF2-40B4-BE49-F238E27FC236}">
                <a16:creationId xmlns:a16="http://schemas.microsoft.com/office/drawing/2014/main" id="{AAB61624-269D-2645-8E2E-2893DB5DA2E3}"/>
              </a:ext>
            </a:extLst>
          </p:cNvPr>
          <p:cNvSpPr>
            <a:spLocks noGrp="1"/>
          </p:cNvSpPr>
          <p:nvPr>
            <p:ph type="chart" sz="quarter" idx="12"/>
          </p:nvPr>
        </p:nvSpPr>
        <p:spPr>
          <a:xfrm>
            <a:off x="390025" y="2322691"/>
            <a:ext cx="11420305" cy="2826156"/>
          </a:xfrm>
          <a:prstGeom prst="rect">
            <a:avLst/>
          </a:prstGeom>
        </p:spPr>
        <p:txBody>
          <a:bodyPr/>
          <a:lstStyle>
            <a:lvl1pPr>
              <a:defRPr>
                <a:latin typeface="Helvetica Now Text" panose="020B0504030202020204" pitchFamily="34" charset="0"/>
              </a:defRPr>
            </a:lvl1pPr>
          </a:lstStyle>
          <a:p>
            <a:endParaRPr lang="en-US"/>
          </a:p>
        </p:txBody>
      </p:sp>
      <p:sp>
        <p:nvSpPr>
          <p:cNvPr id="20" name="Text Placeholder 12">
            <a:extLst>
              <a:ext uri="{FF2B5EF4-FFF2-40B4-BE49-F238E27FC236}">
                <a16:creationId xmlns:a16="http://schemas.microsoft.com/office/drawing/2014/main" id="{336A05A7-D324-0E49-A248-EA0E26A98000}"/>
              </a:ext>
            </a:extLst>
          </p:cNvPr>
          <p:cNvSpPr>
            <a:spLocks noGrp="1"/>
          </p:cNvSpPr>
          <p:nvPr>
            <p:ph type="body" sz="quarter" idx="13"/>
          </p:nvPr>
        </p:nvSpPr>
        <p:spPr>
          <a:xfrm>
            <a:off x="390026" y="5375620"/>
            <a:ext cx="11420305" cy="527018"/>
          </a:xfrm>
          <a:prstGeom prst="rect">
            <a:avLst/>
          </a:prstGeom>
        </p:spPr>
        <p:txBody>
          <a:bodyPr>
            <a:normAutofit/>
          </a:bodyPr>
          <a:lstStyle>
            <a:lvl1pPr marL="0" indent="0" algn="ctr">
              <a:buFont typeface="Arial" panose="020B0604020202020204" pitchFamily="34" charset="0"/>
              <a:buNone/>
              <a:defRPr sz="1400">
                <a:latin typeface="Helvetica Now Text" panose="020B0504030202020204" pitchFamily="34" charset="0"/>
                <a:cs typeface="Arial" panose="020B0604020202020204" pitchFamily="34" charset="0"/>
              </a:defRPr>
            </a:lvl1pPr>
            <a:lvl2pPr marL="342900" indent="-342900">
              <a:spcBef>
                <a:spcPts val="2000"/>
              </a:spcBef>
              <a:buFont typeface="Arial" panose="020B0604020202020204" pitchFamily="34" charset="0"/>
              <a:buChar char="•"/>
              <a:tabLst/>
              <a:defRPr sz="2000" b="1">
                <a:latin typeface="Helvetica Now Text" panose="020B0504030202020204" pitchFamily="34" charset="77"/>
              </a:defRPr>
            </a:lvl2pPr>
            <a:lvl3pPr>
              <a:defRPr sz="2000">
                <a:latin typeface="Helvetica Now Text" panose="020B0504030202020204" pitchFamily="34" charset="77"/>
              </a:defRPr>
            </a:lvl3pPr>
            <a:lvl4pPr>
              <a:defRPr sz="2000">
                <a:latin typeface="Helvetica Now Text" panose="020B0504030202020204" pitchFamily="34" charset="77"/>
              </a:defRPr>
            </a:lvl4pPr>
            <a:lvl5pPr>
              <a:defRPr sz="2000">
                <a:latin typeface="Helvetica Now Text" panose="020B0504030202020204" pitchFamily="34" charset="77"/>
              </a:defRPr>
            </a:lvl5pPr>
          </a:lstStyle>
          <a:p>
            <a:pPr lvl="0"/>
            <a:r>
              <a:rPr lang="en-US"/>
              <a:t>Edit Master text styles</a:t>
            </a:r>
          </a:p>
        </p:txBody>
      </p:sp>
      <p:sp>
        <p:nvSpPr>
          <p:cNvPr id="13" name="Text Placeholder 4">
            <a:extLst>
              <a:ext uri="{FF2B5EF4-FFF2-40B4-BE49-F238E27FC236}">
                <a16:creationId xmlns:a16="http://schemas.microsoft.com/office/drawing/2014/main" id="{0A09C69F-A0B5-0041-9E5B-9070AF627E4F}"/>
              </a:ext>
            </a:extLst>
          </p:cNvPr>
          <p:cNvSpPr>
            <a:spLocks noGrp="1"/>
          </p:cNvSpPr>
          <p:nvPr>
            <p:ph type="body" sz="quarter" idx="20" hasCustomPrompt="1"/>
          </p:nvPr>
        </p:nvSpPr>
        <p:spPr>
          <a:xfrm>
            <a:off x="11682605" y="177316"/>
            <a:ext cx="368408" cy="368409"/>
          </a:xfrm>
          <a:prstGeom prst="rect">
            <a:avLst/>
          </a:prstGeom>
          <a:blipFill>
            <a:blip r:embed="rId2"/>
            <a:stretch>
              <a:fillRect/>
            </a:stretch>
          </a:blipFill>
        </p:spPr>
        <p:txBody>
          <a:bodyPr/>
          <a:lstStyle>
            <a:lvl1pPr marL="0" indent="0">
              <a:buNone/>
              <a:defRPr>
                <a:latin typeface="Helvetica Now Text" panose="020B0504030202020204" pitchFamily="34" charset="0"/>
              </a:defRPr>
            </a:lvl1pPr>
          </a:lstStyle>
          <a:p>
            <a:pPr lvl="0"/>
            <a:r>
              <a:rPr lang="en-US"/>
              <a:t> </a:t>
            </a:r>
          </a:p>
        </p:txBody>
      </p:sp>
      <p:sp>
        <p:nvSpPr>
          <p:cNvPr id="14" name="Text Placeholder 4">
            <a:extLst>
              <a:ext uri="{FF2B5EF4-FFF2-40B4-BE49-F238E27FC236}">
                <a16:creationId xmlns:a16="http://schemas.microsoft.com/office/drawing/2014/main" id="{F585BA24-3805-5440-9C17-CE8A876FE1B3}"/>
              </a:ext>
            </a:extLst>
          </p:cNvPr>
          <p:cNvSpPr>
            <a:spLocks noGrp="1"/>
          </p:cNvSpPr>
          <p:nvPr>
            <p:ph type="body" sz="quarter" idx="21" hasCustomPrompt="1"/>
          </p:nvPr>
        </p:nvSpPr>
        <p:spPr>
          <a:xfrm rot="10800000">
            <a:off x="176405" y="6357789"/>
            <a:ext cx="368408" cy="368409"/>
          </a:xfrm>
          <a:prstGeom prst="rect">
            <a:avLst/>
          </a:prstGeom>
          <a:blipFill>
            <a:blip r:embed="rId2"/>
            <a:stretch>
              <a:fillRect/>
            </a:stretch>
          </a:blipFill>
        </p:spPr>
        <p:txBody>
          <a:bodyPr/>
          <a:lstStyle>
            <a:lvl1pPr marL="0" indent="0">
              <a:buNone/>
              <a:defRPr>
                <a:latin typeface="Helvetica Now Text" panose="020B0504030202020204" pitchFamily="34" charset="0"/>
              </a:defRPr>
            </a:lvl1pPr>
          </a:lstStyle>
          <a:p>
            <a:pPr lvl="0"/>
            <a:r>
              <a:rPr lang="en-US"/>
              <a:t> </a:t>
            </a:r>
          </a:p>
        </p:txBody>
      </p:sp>
      <p:sp>
        <p:nvSpPr>
          <p:cNvPr id="18" name="Text Placeholder 4">
            <a:extLst>
              <a:ext uri="{FF2B5EF4-FFF2-40B4-BE49-F238E27FC236}">
                <a16:creationId xmlns:a16="http://schemas.microsoft.com/office/drawing/2014/main" id="{58D56465-9C3C-E04A-9A4D-5BDBF58B17AC}"/>
              </a:ext>
            </a:extLst>
          </p:cNvPr>
          <p:cNvSpPr>
            <a:spLocks noGrp="1"/>
          </p:cNvSpPr>
          <p:nvPr>
            <p:ph type="body" sz="quarter" idx="22" hasCustomPrompt="1"/>
          </p:nvPr>
        </p:nvSpPr>
        <p:spPr>
          <a:xfrm>
            <a:off x="10577095" y="6330970"/>
            <a:ext cx="1289714" cy="279380"/>
          </a:xfrm>
          <a:prstGeom prst="rect">
            <a:avLst/>
          </a:prstGeom>
          <a:blipFill>
            <a:blip r:embed="rId3"/>
            <a:stretch>
              <a:fillRect/>
            </a:stretch>
          </a:blipFill>
        </p:spPr>
        <p:txBody>
          <a:bodyPr/>
          <a:lstStyle>
            <a:lvl1pPr marL="0" indent="0">
              <a:buNone/>
              <a:defRPr>
                <a:latin typeface="Helvetica Now Text" panose="020B0504030202020204" pitchFamily="34" charset="0"/>
              </a:defRPr>
            </a:lvl1pPr>
          </a:lstStyle>
          <a:p>
            <a:pPr lvl="0"/>
            <a:r>
              <a:rPr lang="en-US"/>
              <a:t> </a:t>
            </a:r>
          </a:p>
        </p:txBody>
      </p:sp>
    </p:spTree>
    <p:extLst>
      <p:ext uri="{BB962C8B-B14F-4D97-AF65-F5344CB8AC3E}">
        <p14:creationId xmlns:p14="http://schemas.microsoft.com/office/powerpoint/2010/main" val="626617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934D6A40-18FE-2B47-94E1-134CD8408286}"/>
              </a:ext>
            </a:extLst>
          </p:cNvPr>
          <p:cNvSpPr>
            <a:spLocks noGrp="1"/>
          </p:cNvSpPr>
          <p:nvPr>
            <p:ph type="pic" sz="quarter" idx="14"/>
          </p:nvPr>
        </p:nvSpPr>
        <p:spPr>
          <a:xfrm>
            <a:off x="0" y="0"/>
            <a:ext cx="12192000" cy="6858000"/>
          </a:xfrm>
          <a:prstGeom prst="rect">
            <a:avLst/>
          </a:prstGeom>
          <a:solidFill>
            <a:schemeClr val="bg2"/>
          </a:solidFill>
        </p:spPr>
        <p:txBody>
          <a:bodyPr/>
          <a:lstStyle>
            <a:lvl1pPr>
              <a:defRPr>
                <a:latin typeface="Helvetica Now Text" panose="020B0504030202020204" pitchFamily="34" charset="0"/>
              </a:defRPr>
            </a:lvl1pPr>
          </a:lstStyle>
          <a:p>
            <a:endParaRPr lang="en-US"/>
          </a:p>
        </p:txBody>
      </p:sp>
      <p:sp>
        <p:nvSpPr>
          <p:cNvPr id="8" name="Text Placeholder 12">
            <a:extLst>
              <a:ext uri="{FF2B5EF4-FFF2-40B4-BE49-F238E27FC236}">
                <a16:creationId xmlns:a16="http://schemas.microsoft.com/office/drawing/2014/main" id="{8F3060DA-1B96-2446-AC60-B43FADD59974}"/>
              </a:ext>
            </a:extLst>
          </p:cNvPr>
          <p:cNvSpPr>
            <a:spLocks noGrp="1"/>
          </p:cNvSpPr>
          <p:nvPr>
            <p:ph type="body" sz="quarter" idx="15"/>
          </p:nvPr>
        </p:nvSpPr>
        <p:spPr>
          <a:xfrm>
            <a:off x="6108185" y="1678568"/>
            <a:ext cx="6083815" cy="3515731"/>
          </a:xfrm>
          <a:prstGeom prst="rect">
            <a:avLst/>
          </a:prstGeom>
          <a:solidFill>
            <a:schemeClr val="bg1">
              <a:alpha val="85000"/>
            </a:schemeClr>
          </a:solidFill>
        </p:spPr>
        <p:txBody>
          <a:bodyPr lIns="324000" tIns="396000">
            <a:normAutofit/>
          </a:bodyPr>
          <a:lstStyle>
            <a:lvl1pPr marL="0" indent="0">
              <a:buNone/>
              <a:defRPr sz="4000" b="1">
                <a:solidFill>
                  <a:srgbClr val="00609C"/>
                </a:solidFill>
                <a:latin typeface="Helvetica Now Text" panose="020B0504030202020204" pitchFamily="34" charset="0"/>
                <a:cs typeface="Arial" panose="020B0604020202020204" pitchFamily="34" charset="0"/>
              </a:defRPr>
            </a:lvl1pPr>
            <a:lvl2pPr marL="457200" indent="0">
              <a:buNone/>
              <a:defRPr/>
            </a:lvl2pPr>
          </a:lstStyle>
          <a:p>
            <a:pPr lvl="0"/>
            <a:r>
              <a:rPr lang="en-US"/>
              <a:t>Edit Master</a:t>
            </a:r>
          </a:p>
        </p:txBody>
      </p:sp>
      <p:sp>
        <p:nvSpPr>
          <p:cNvPr id="11" name="Text Placeholder 12">
            <a:extLst>
              <a:ext uri="{FF2B5EF4-FFF2-40B4-BE49-F238E27FC236}">
                <a16:creationId xmlns:a16="http://schemas.microsoft.com/office/drawing/2014/main" id="{4D5987AF-5C1E-8A48-B355-0DF51443E8BC}"/>
              </a:ext>
            </a:extLst>
          </p:cNvPr>
          <p:cNvSpPr>
            <a:spLocks noGrp="1"/>
          </p:cNvSpPr>
          <p:nvPr>
            <p:ph type="body" sz="quarter" idx="11" hasCustomPrompt="1"/>
          </p:nvPr>
        </p:nvSpPr>
        <p:spPr>
          <a:xfrm>
            <a:off x="6350000" y="2884548"/>
            <a:ext cx="5651500" cy="2081152"/>
          </a:xfrm>
          <a:prstGeom prst="rect">
            <a:avLst/>
          </a:prstGeom>
        </p:spPr>
        <p:txBody>
          <a:bodyPr/>
          <a:lstStyle>
            <a:lvl1pPr marL="0" indent="0">
              <a:buFont typeface="Arial" panose="020B0604020202020204" pitchFamily="34" charset="0"/>
              <a:buNone/>
              <a:defRPr sz="2000">
                <a:latin typeface="Helvetica Now Text" panose="020B0504030202020204" pitchFamily="34" charset="0"/>
                <a:cs typeface="Arial" panose="020B0604020202020204" pitchFamily="34" charset="0"/>
              </a:defRPr>
            </a:lvl1pPr>
            <a:lvl2pPr marL="354013" indent="-342900">
              <a:spcBef>
                <a:spcPts val="500"/>
              </a:spcBef>
              <a:buFont typeface="Arial" panose="020B0604020202020204" pitchFamily="34" charset="0"/>
              <a:buChar char="•"/>
              <a:tabLst/>
              <a:defRPr sz="2000" b="0">
                <a:latin typeface="Helvetica Now Text" panose="020B0504030202020204" pitchFamily="34" charset="0"/>
                <a:cs typeface="Arial" panose="020B0604020202020204" pitchFamily="34" charset="0"/>
              </a:defRPr>
            </a:lvl2pPr>
            <a:lvl3pPr marL="939800" indent="-361950">
              <a:buFont typeface="Courier New" panose="02070309020205020404" pitchFamily="49" charset="0"/>
              <a:buChar char="o"/>
              <a:tabLst/>
              <a:defRPr sz="2000">
                <a:latin typeface="Helvetica Now Text" panose="020B0504030202020204" pitchFamily="34" charset="0"/>
                <a:cs typeface="Arial" panose="020B0604020202020204" pitchFamily="34" charset="0"/>
              </a:defRPr>
            </a:lvl3pPr>
            <a:lvl4pPr marL="1733550" indent="-361950">
              <a:tabLst/>
              <a:defRPr sz="2000">
                <a:latin typeface="Helvetica Now Text" panose="020B0504030202020204" pitchFamily="34" charset="0"/>
                <a:cs typeface="Arial" panose="020B0604020202020204" pitchFamily="34" charset="0"/>
              </a:defRPr>
            </a:lvl4pPr>
            <a:lvl5pPr>
              <a:defRPr sz="2000">
                <a:latin typeface="Helvetica Now Text" panose="020B0504030202020204" pitchFamily="34" charset="77"/>
              </a:defRPr>
            </a:lvl5pPr>
          </a:lstStyle>
          <a:p>
            <a:pPr lvl="0"/>
            <a:r>
              <a:rPr lang="en-US"/>
              <a:t>Edit Master text styles</a:t>
            </a:r>
          </a:p>
          <a:p>
            <a:pPr lvl="1"/>
            <a:r>
              <a:rPr lang="en-US"/>
              <a:t>First level</a:t>
            </a:r>
          </a:p>
          <a:p>
            <a:pPr lvl="2"/>
            <a:r>
              <a:rPr lang="en-US"/>
              <a:t>Second level</a:t>
            </a:r>
          </a:p>
          <a:p>
            <a:pPr lvl="3"/>
            <a:r>
              <a:rPr lang="en-US"/>
              <a:t>Third level</a:t>
            </a:r>
          </a:p>
        </p:txBody>
      </p:sp>
    </p:spTree>
    <p:extLst>
      <p:ext uri="{BB962C8B-B14F-4D97-AF65-F5344CB8AC3E}">
        <p14:creationId xmlns:p14="http://schemas.microsoft.com/office/powerpoint/2010/main" val="3207364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riangle 20">
            <a:extLst>
              <a:ext uri="{FF2B5EF4-FFF2-40B4-BE49-F238E27FC236}">
                <a16:creationId xmlns:a16="http://schemas.microsoft.com/office/drawing/2014/main" id="{C4BE30E4-0A05-BF48-99C4-F17BB4356EFD}"/>
              </a:ext>
            </a:extLst>
          </p:cNvPr>
          <p:cNvSpPr/>
          <p:nvPr userDrawn="1"/>
        </p:nvSpPr>
        <p:spPr>
          <a:xfrm rot="5400000">
            <a:off x="5893148" y="3472508"/>
            <a:ext cx="751103" cy="647503"/>
          </a:xfrm>
          <a:prstGeom prst="triangl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ow Text" panose="020B0504030202020204" pitchFamily="34" charset="0"/>
            </a:endParaRPr>
          </a:p>
        </p:txBody>
      </p:sp>
      <p:sp>
        <p:nvSpPr>
          <p:cNvPr id="22" name="Text Placeholder 12">
            <a:extLst>
              <a:ext uri="{FF2B5EF4-FFF2-40B4-BE49-F238E27FC236}">
                <a16:creationId xmlns:a16="http://schemas.microsoft.com/office/drawing/2014/main" id="{6EFD303C-73B4-034B-8AD0-629850063417}"/>
              </a:ext>
            </a:extLst>
          </p:cNvPr>
          <p:cNvSpPr>
            <a:spLocks noGrp="1"/>
          </p:cNvSpPr>
          <p:nvPr>
            <p:ph type="body" sz="quarter" idx="10"/>
          </p:nvPr>
        </p:nvSpPr>
        <p:spPr>
          <a:xfrm>
            <a:off x="390525" y="753341"/>
            <a:ext cx="11419806" cy="563115"/>
          </a:xfrm>
          <a:prstGeom prst="rect">
            <a:avLst/>
          </a:prstGeom>
        </p:spPr>
        <p:txBody>
          <a:bodyPr>
            <a:normAutofit/>
          </a:bodyPr>
          <a:lstStyle>
            <a:lvl1pPr marL="0" indent="0">
              <a:buNone/>
              <a:defRPr sz="4000" b="1">
                <a:solidFill>
                  <a:srgbClr val="00609C"/>
                </a:solidFill>
                <a:latin typeface="Helvetica Now Text" panose="020B0504030202020204" pitchFamily="34" charset="0"/>
                <a:cs typeface="Arial" panose="020B0604020202020204" pitchFamily="34" charset="0"/>
              </a:defRPr>
            </a:lvl1pPr>
            <a:lvl2pPr marL="457200" indent="0">
              <a:buNone/>
              <a:defRPr/>
            </a:lvl2pPr>
          </a:lstStyle>
          <a:p>
            <a:pPr lvl="0"/>
            <a:r>
              <a:rPr lang="en-US"/>
              <a:t>Edit Master text styles</a:t>
            </a:r>
          </a:p>
        </p:txBody>
      </p:sp>
      <p:sp>
        <p:nvSpPr>
          <p:cNvPr id="23" name="Text Placeholder 12">
            <a:extLst>
              <a:ext uri="{FF2B5EF4-FFF2-40B4-BE49-F238E27FC236}">
                <a16:creationId xmlns:a16="http://schemas.microsoft.com/office/drawing/2014/main" id="{DB349C90-0F9B-4742-ABEB-9509152A0074}"/>
              </a:ext>
            </a:extLst>
          </p:cNvPr>
          <p:cNvSpPr>
            <a:spLocks noGrp="1"/>
          </p:cNvSpPr>
          <p:nvPr>
            <p:ph type="body" sz="quarter" idx="13"/>
          </p:nvPr>
        </p:nvSpPr>
        <p:spPr>
          <a:xfrm>
            <a:off x="390026" y="5375620"/>
            <a:ext cx="11420305" cy="527018"/>
          </a:xfrm>
          <a:prstGeom prst="rect">
            <a:avLst/>
          </a:prstGeom>
        </p:spPr>
        <p:txBody>
          <a:bodyPr>
            <a:normAutofit/>
          </a:bodyPr>
          <a:lstStyle>
            <a:lvl1pPr marL="0" indent="0" algn="ctr">
              <a:buFont typeface="Arial" panose="020B0604020202020204" pitchFamily="34" charset="0"/>
              <a:buNone/>
              <a:defRPr sz="1400">
                <a:latin typeface="Helvetica Now Text" panose="020B0504030202020204" pitchFamily="34" charset="0"/>
                <a:cs typeface="Arial" panose="020B0604020202020204" pitchFamily="34" charset="0"/>
              </a:defRPr>
            </a:lvl1pPr>
            <a:lvl2pPr marL="342900" indent="-342900">
              <a:spcBef>
                <a:spcPts val="2000"/>
              </a:spcBef>
              <a:buFont typeface="Arial" panose="020B0604020202020204" pitchFamily="34" charset="0"/>
              <a:buChar char="•"/>
              <a:tabLst/>
              <a:defRPr sz="2000" b="1">
                <a:latin typeface="Helvetica Now Text" panose="020B0504030202020204" pitchFamily="34" charset="77"/>
              </a:defRPr>
            </a:lvl2pPr>
            <a:lvl3pPr>
              <a:defRPr sz="2000">
                <a:latin typeface="Helvetica Now Text" panose="020B0504030202020204" pitchFamily="34" charset="77"/>
              </a:defRPr>
            </a:lvl3pPr>
            <a:lvl4pPr>
              <a:defRPr sz="2000">
                <a:latin typeface="Helvetica Now Text" panose="020B0504030202020204" pitchFamily="34" charset="77"/>
              </a:defRPr>
            </a:lvl4pPr>
            <a:lvl5pPr>
              <a:defRPr sz="2000">
                <a:latin typeface="Helvetica Now Text" panose="020B0504030202020204" pitchFamily="34" charset="77"/>
              </a:defRPr>
            </a:lvl5pPr>
          </a:lstStyle>
          <a:p>
            <a:pPr lvl="0"/>
            <a:r>
              <a:rPr lang="en-US"/>
              <a:t>Edit Master text styles</a:t>
            </a:r>
          </a:p>
        </p:txBody>
      </p:sp>
      <p:sp>
        <p:nvSpPr>
          <p:cNvPr id="28" name="Picture Placeholder 27">
            <a:extLst>
              <a:ext uri="{FF2B5EF4-FFF2-40B4-BE49-F238E27FC236}">
                <a16:creationId xmlns:a16="http://schemas.microsoft.com/office/drawing/2014/main" id="{8FD3699A-D3F8-D548-9801-A5753E35CD32}"/>
              </a:ext>
            </a:extLst>
          </p:cNvPr>
          <p:cNvSpPr>
            <a:spLocks noGrp="1"/>
          </p:cNvSpPr>
          <p:nvPr>
            <p:ph type="pic" sz="quarter" idx="14"/>
          </p:nvPr>
        </p:nvSpPr>
        <p:spPr>
          <a:xfrm>
            <a:off x="2857500" y="1449672"/>
            <a:ext cx="6794500" cy="3673475"/>
          </a:xfrm>
          <a:prstGeom prst="rect">
            <a:avLst/>
          </a:prstGeom>
        </p:spPr>
        <p:txBody>
          <a:bodyPr/>
          <a:lstStyle>
            <a:lvl1pPr>
              <a:defRPr>
                <a:latin typeface="Helvetica Now Text" panose="020B0504030202020204" pitchFamily="34" charset="0"/>
              </a:defRPr>
            </a:lvl1pPr>
          </a:lstStyle>
          <a:p>
            <a:endParaRPr lang="en-US"/>
          </a:p>
        </p:txBody>
      </p:sp>
      <p:sp>
        <p:nvSpPr>
          <p:cNvPr id="12" name="Text Placeholder 4">
            <a:extLst>
              <a:ext uri="{FF2B5EF4-FFF2-40B4-BE49-F238E27FC236}">
                <a16:creationId xmlns:a16="http://schemas.microsoft.com/office/drawing/2014/main" id="{9CC01E2C-888C-2940-B393-7351677E0D37}"/>
              </a:ext>
            </a:extLst>
          </p:cNvPr>
          <p:cNvSpPr>
            <a:spLocks noGrp="1"/>
          </p:cNvSpPr>
          <p:nvPr>
            <p:ph type="body" sz="quarter" idx="20" hasCustomPrompt="1"/>
          </p:nvPr>
        </p:nvSpPr>
        <p:spPr>
          <a:xfrm>
            <a:off x="11682605" y="177316"/>
            <a:ext cx="368408" cy="368409"/>
          </a:xfrm>
          <a:prstGeom prst="rect">
            <a:avLst/>
          </a:prstGeom>
          <a:blipFill>
            <a:blip r:embed="rId2"/>
            <a:stretch>
              <a:fillRect/>
            </a:stretch>
          </a:blipFill>
        </p:spPr>
        <p:txBody>
          <a:bodyPr/>
          <a:lstStyle>
            <a:lvl1pPr marL="0" indent="0">
              <a:buNone/>
              <a:defRPr>
                <a:latin typeface="Helvetica Now Text" panose="020B0504030202020204" pitchFamily="34" charset="0"/>
              </a:defRPr>
            </a:lvl1pPr>
          </a:lstStyle>
          <a:p>
            <a:pPr lvl="0"/>
            <a:r>
              <a:rPr lang="en-US"/>
              <a:t> </a:t>
            </a:r>
          </a:p>
        </p:txBody>
      </p:sp>
      <p:sp>
        <p:nvSpPr>
          <p:cNvPr id="13" name="Text Placeholder 4">
            <a:extLst>
              <a:ext uri="{FF2B5EF4-FFF2-40B4-BE49-F238E27FC236}">
                <a16:creationId xmlns:a16="http://schemas.microsoft.com/office/drawing/2014/main" id="{D8F741A0-6FAE-A14E-B36E-7A6F6DA464A1}"/>
              </a:ext>
            </a:extLst>
          </p:cNvPr>
          <p:cNvSpPr>
            <a:spLocks noGrp="1"/>
          </p:cNvSpPr>
          <p:nvPr>
            <p:ph type="body" sz="quarter" idx="21" hasCustomPrompt="1"/>
          </p:nvPr>
        </p:nvSpPr>
        <p:spPr>
          <a:xfrm rot="10800000">
            <a:off x="176405" y="6357789"/>
            <a:ext cx="368408" cy="368409"/>
          </a:xfrm>
          <a:prstGeom prst="rect">
            <a:avLst/>
          </a:prstGeom>
          <a:blipFill>
            <a:blip r:embed="rId2"/>
            <a:stretch>
              <a:fillRect/>
            </a:stretch>
          </a:blipFill>
        </p:spPr>
        <p:txBody>
          <a:bodyPr/>
          <a:lstStyle>
            <a:lvl1pPr marL="0" indent="0">
              <a:buNone/>
              <a:defRPr>
                <a:latin typeface="Helvetica Now Text" panose="020B0504030202020204" pitchFamily="34" charset="0"/>
              </a:defRPr>
            </a:lvl1pPr>
          </a:lstStyle>
          <a:p>
            <a:pPr lvl="0"/>
            <a:r>
              <a:rPr lang="en-US"/>
              <a:t> </a:t>
            </a:r>
          </a:p>
        </p:txBody>
      </p:sp>
      <p:sp>
        <p:nvSpPr>
          <p:cNvPr id="16" name="Text Placeholder 4">
            <a:extLst>
              <a:ext uri="{FF2B5EF4-FFF2-40B4-BE49-F238E27FC236}">
                <a16:creationId xmlns:a16="http://schemas.microsoft.com/office/drawing/2014/main" id="{7016D577-360D-8A41-B475-5484FE051BA7}"/>
              </a:ext>
            </a:extLst>
          </p:cNvPr>
          <p:cNvSpPr>
            <a:spLocks noGrp="1"/>
          </p:cNvSpPr>
          <p:nvPr>
            <p:ph type="body" sz="quarter" idx="22" hasCustomPrompt="1"/>
          </p:nvPr>
        </p:nvSpPr>
        <p:spPr>
          <a:xfrm>
            <a:off x="10577095" y="6330970"/>
            <a:ext cx="1289714" cy="279380"/>
          </a:xfrm>
          <a:prstGeom prst="rect">
            <a:avLst/>
          </a:prstGeom>
          <a:blipFill>
            <a:blip r:embed="rId3"/>
            <a:stretch>
              <a:fillRect/>
            </a:stretch>
          </a:blipFill>
        </p:spPr>
        <p:txBody>
          <a:bodyPr/>
          <a:lstStyle>
            <a:lvl1pPr marL="0" indent="0">
              <a:buNone/>
              <a:defRPr>
                <a:latin typeface="Helvetica Now Text" panose="020B0504030202020204" pitchFamily="34" charset="0"/>
              </a:defRPr>
            </a:lvl1pPr>
          </a:lstStyle>
          <a:p>
            <a:pPr lvl="0"/>
            <a:r>
              <a:rPr lang="en-US"/>
              <a:t> </a:t>
            </a:r>
          </a:p>
        </p:txBody>
      </p:sp>
    </p:spTree>
    <p:extLst>
      <p:ext uri="{BB962C8B-B14F-4D97-AF65-F5344CB8AC3E}">
        <p14:creationId xmlns:p14="http://schemas.microsoft.com/office/powerpoint/2010/main" val="89421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81D04F-5703-3141-B990-F42CBD9CB1AC}"/>
              </a:ext>
            </a:extLst>
          </p:cNvPr>
          <p:cNvSpPr/>
          <p:nvPr userDrawn="1"/>
        </p:nvSpPr>
        <p:spPr>
          <a:xfrm>
            <a:off x="0" y="0"/>
            <a:ext cx="12192000" cy="6858000"/>
          </a:xfrm>
          <a:prstGeom prst="rect">
            <a:avLst/>
          </a:prstGeom>
          <a:solidFill>
            <a:srgbClr val="00609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09C"/>
              </a:solidFill>
            </a:endParaRPr>
          </a:p>
        </p:txBody>
      </p:sp>
      <p:pic>
        <p:nvPicPr>
          <p:cNvPr id="7" name="Picture 6">
            <a:extLst>
              <a:ext uri="{FF2B5EF4-FFF2-40B4-BE49-F238E27FC236}">
                <a16:creationId xmlns:a16="http://schemas.microsoft.com/office/drawing/2014/main" id="{4EB6D056-8546-8F44-9038-772F7F9B2EE5}"/>
              </a:ext>
            </a:extLst>
          </p:cNvPr>
          <p:cNvPicPr>
            <a:picLocks noChangeAspect="1"/>
          </p:cNvPicPr>
          <p:nvPr userDrawn="1"/>
        </p:nvPicPr>
        <p:blipFill>
          <a:blip r:embed="rId2"/>
          <a:stretch>
            <a:fillRect/>
          </a:stretch>
        </p:blipFill>
        <p:spPr>
          <a:xfrm>
            <a:off x="4043339" y="2103157"/>
            <a:ext cx="4105321" cy="2651686"/>
          </a:xfrm>
          <a:prstGeom prst="rect">
            <a:avLst/>
          </a:prstGeom>
        </p:spPr>
      </p:pic>
    </p:spTree>
    <p:extLst>
      <p:ext uri="{BB962C8B-B14F-4D97-AF65-F5344CB8AC3E}">
        <p14:creationId xmlns:p14="http://schemas.microsoft.com/office/powerpoint/2010/main" val="329973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558E9EB-4616-D648-AB34-3CB9E826E9C9}"/>
              </a:ext>
            </a:extLst>
          </p:cNvPr>
          <p:cNvSpPr/>
          <p:nvPr userDrawn="1"/>
        </p:nvSpPr>
        <p:spPr>
          <a:xfrm>
            <a:off x="11403106" y="82495"/>
            <a:ext cx="721866" cy="558052"/>
          </a:xfrm>
          <a:prstGeom prst="rect">
            <a:avLst/>
          </a:prstGeom>
          <a:solidFill>
            <a:srgbClr val="0C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ow Text" panose="020B0504030202020204" pitchFamily="34" charset="0"/>
            </a:endParaRPr>
          </a:p>
        </p:txBody>
      </p:sp>
      <p:sp>
        <p:nvSpPr>
          <p:cNvPr id="36" name="Rectangle 35">
            <a:extLst>
              <a:ext uri="{FF2B5EF4-FFF2-40B4-BE49-F238E27FC236}">
                <a16:creationId xmlns:a16="http://schemas.microsoft.com/office/drawing/2014/main" id="{6216FA25-21ED-4A4F-99DD-107CD874EC26}"/>
              </a:ext>
            </a:extLst>
          </p:cNvPr>
          <p:cNvSpPr/>
          <p:nvPr userDrawn="1"/>
        </p:nvSpPr>
        <p:spPr>
          <a:xfrm>
            <a:off x="94129" y="6286500"/>
            <a:ext cx="558053" cy="510988"/>
          </a:xfrm>
          <a:prstGeom prst="rect">
            <a:avLst/>
          </a:prstGeom>
          <a:solidFill>
            <a:srgbClr val="0C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ow Text" panose="020B0504030202020204" pitchFamily="34" charset="0"/>
            </a:endParaRPr>
          </a:p>
        </p:txBody>
      </p:sp>
      <p:sp>
        <p:nvSpPr>
          <p:cNvPr id="19" name="Picture Placeholder 18">
            <a:extLst>
              <a:ext uri="{FF2B5EF4-FFF2-40B4-BE49-F238E27FC236}">
                <a16:creationId xmlns:a16="http://schemas.microsoft.com/office/drawing/2014/main" id="{A2603346-BFBC-2340-8D2C-267BDF939E28}"/>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765544 w 12192000"/>
              <a:gd name="connsiteY3" fmla="*/ 6858000 h 6858000"/>
              <a:gd name="connsiteX4" fmla="*/ 94129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858000"/>
                </a:lnTo>
                <a:lnTo>
                  <a:pt x="765544" y="6858000"/>
                </a:lnTo>
                <a:lnTo>
                  <a:pt x="94129" y="6858000"/>
                </a:lnTo>
                <a:lnTo>
                  <a:pt x="0" y="6858000"/>
                </a:lnTo>
                <a:close/>
              </a:path>
            </a:pathLst>
          </a:custGeom>
          <a:solidFill>
            <a:schemeClr val="bg2"/>
          </a:solidFill>
        </p:spPr>
        <p:txBody>
          <a:bodyPr wrap="square">
            <a:noAutofit/>
          </a:bodyPr>
          <a:lstStyle>
            <a:lvl1pPr>
              <a:defRPr>
                <a:latin typeface="Helvetica Now Text" panose="020B0504030202020204" pitchFamily="34" charset="0"/>
              </a:defRPr>
            </a:lvl1pPr>
          </a:lstStyle>
          <a:p>
            <a:endParaRPr lang="en-US"/>
          </a:p>
        </p:txBody>
      </p:sp>
      <p:sp>
        <p:nvSpPr>
          <p:cNvPr id="8" name="Rectangle 7">
            <a:extLst>
              <a:ext uri="{FF2B5EF4-FFF2-40B4-BE49-F238E27FC236}">
                <a16:creationId xmlns:a16="http://schemas.microsoft.com/office/drawing/2014/main" id="{A0814255-9887-6543-91E3-7D13CFDBEA5C}"/>
              </a:ext>
            </a:extLst>
          </p:cNvPr>
          <p:cNvSpPr/>
          <p:nvPr userDrawn="1"/>
        </p:nvSpPr>
        <p:spPr>
          <a:xfrm>
            <a:off x="4213185" y="0"/>
            <a:ext cx="7978815"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ow Text" panose="020B0504030202020204" pitchFamily="34" charset="0"/>
            </a:endParaRPr>
          </a:p>
        </p:txBody>
      </p:sp>
      <p:sp>
        <p:nvSpPr>
          <p:cNvPr id="17" name="Text Placeholder 16">
            <a:extLst>
              <a:ext uri="{FF2B5EF4-FFF2-40B4-BE49-F238E27FC236}">
                <a16:creationId xmlns:a16="http://schemas.microsoft.com/office/drawing/2014/main" id="{13F43D57-4CE3-C247-94DA-9F8B62CE033F}"/>
              </a:ext>
            </a:extLst>
          </p:cNvPr>
          <p:cNvSpPr>
            <a:spLocks noGrp="1"/>
          </p:cNvSpPr>
          <p:nvPr>
            <p:ph type="body" sz="quarter" idx="15" hasCustomPrompt="1"/>
          </p:nvPr>
        </p:nvSpPr>
        <p:spPr>
          <a:xfrm>
            <a:off x="4213185" y="177316"/>
            <a:ext cx="7978815" cy="6858000"/>
          </a:xfrm>
          <a:custGeom>
            <a:avLst/>
            <a:gdLst>
              <a:gd name="connsiteX0" fmla="*/ 0 w 7978815"/>
              <a:gd name="connsiteY0" fmla="*/ 0 h 6858000"/>
              <a:gd name="connsiteX1" fmla="*/ 7978815 w 7978815"/>
              <a:gd name="connsiteY1" fmla="*/ 0 h 6858000"/>
              <a:gd name="connsiteX2" fmla="*/ 7978815 w 7978815"/>
              <a:gd name="connsiteY2" fmla="*/ 6858000 h 6858000"/>
              <a:gd name="connsiteX3" fmla="*/ 0 w 797881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78815" h="6858000">
                <a:moveTo>
                  <a:pt x="0" y="0"/>
                </a:moveTo>
                <a:lnTo>
                  <a:pt x="7978815" y="0"/>
                </a:lnTo>
                <a:lnTo>
                  <a:pt x="7978815" y="6858000"/>
                </a:lnTo>
                <a:lnTo>
                  <a:pt x="0" y="6858000"/>
                </a:lnTo>
                <a:close/>
              </a:path>
            </a:pathLst>
          </a:custGeom>
          <a:solidFill>
            <a:schemeClr val="bg1">
              <a:alpha val="85000"/>
            </a:schemeClr>
          </a:solidFill>
        </p:spPr>
        <p:txBody>
          <a:bodyPr wrap="square" lIns="503999" tIns="1908000" rIns="46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6799263" algn="l"/>
              </a:tabLst>
              <a:defRPr sz="2000">
                <a:latin typeface="Helvetica Now Text" panose="020B0504030202020204" pitchFamily="34" charset="0"/>
                <a:cs typeface="Arial" panose="020B0604020202020204" pitchFamily="34" charset="0"/>
              </a:defRPr>
            </a:lvl1pPr>
            <a:lvl2pPr marL="361950" indent="-350838">
              <a:lnSpc>
                <a:spcPct val="100000"/>
              </a:lnSpc>
              <a:spcBef>
                <a:spcPts val="500"/>
              </a:spcBef>
              <a:buFont typeface="Arial" panose="020B0604020202020204" pitchFamily="34" charset="0"/>
              <a:buChar char="•"/>
              <a:tabLst>
                <a:tab pos="7019925" algn="r"/>
              </a:tabLst>
              <a:defRPr sz="2000" b="0" i="0">
                <a:latin typeface="Helvetica Now Text" panose="020B0504030202020204" pitchFamily="34" charset="0"/>
                <a:cs typeface="Arial" panose="020B0604020202020204" pitchFamily="34" charset="0"/>
              </a:defRPr>
            </a:lvl2pPr>
            <a:lvl3pPr marL="939800" indent="-361950">
              <a:buFont typeface="Courier New" panose="02070309020205020404" pitchFamily="49" charset="0"/>
              <a:buChar char="o"/>
              <a:tabLst>
                <a:tab pos="6799263" algn="l"/>
              </a:tabLst>
              <a:defRPr sz="2000" i="1">
                <a:latin typeface="Helvetica Now Text" panose="020B0504030202020204" pitchFamily="34" charset="0"/>
                <a:cs typeface="Arial" panose="020B0604020202020204" pitchFamily="34" charset="0"/>
              </a:defRPr>
            </a:lvl3pPr>
            <a:lvl4pPr marL="1733550" indent="-441325">
              <a:buFont typeface="Wingdings" pitchFamily="2" charset="2"/>
              <a:buChar char="§"/>
              <a:tabLst/>
              <a:defRPr sz="2000">
                <a:latin typeface="Helvetica Now Text" panose="020B0504030202020204" pitchFamily="34" charset="0"/>
                <a:cs typeface="Arial" panose="020B0604020202020204" pitchFamily="34" charset="0"/>
              </a:defRPr>
            </a:lvl4pPr>
            <a:lvl5pPr>
              <a:defRPr sz="2000">
                <a:latin typeface="Helvetica Now Text" panose="020B0504030202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6799263" algn="l"/>
              </a:tabLst>
              <a:defRPr/>
            </a:pPr>
            <a:r>
              <a:rPr lang="en-US"/>
              <a:t>Edit Master text styles</a:t>
            </a:r>
          </a:p>
          <a:p>
            <a:pPr lvl="1"/>
            <a:r>
              <a:rPr lang="en-US"/>
              <a:t>First level</a:t>
            </a:r>
          </a:p>
          <a:p>
            <a:pPr lvl="2"/>
            <a:r>
              <a:rPr lang="en-US"/>
              <a:t>Second level</a:t>
            </a:r>
          </a:p>
          <a:p>
            <a:pPr lvl="3"/>
            <a:r>
              <a:rPr lang="en-US"/>
              <a:t>Third level</a:t>
            </a:r>
          </a:p>
        </p:txBody>
      </p:sp>
      <p:sp>
        <p:nvSpPr>
          <p:cNvPr id="30" name="Text Placeholder 4">
            <a:extLst>
              <a:ext uri="{FF2B5EF4-FFF2-40B4-BE49-F238E27FC236}">
                <a16:creationId xmlns:a16="http://schemas.microsoft.com/office/drawing/2014/main" id="{1EC67986-E1DD-3846-8561-8CCAA01C9088}"/>
              </a:ext>
            </a:extLst>
          </p:cNvPr>
          <p:cNvSpPr>
            <a:spLocks noGrp="1"/>
          </p:cNvSpPr>
          <p:nvPr>
            <p:ph type="body" sz="quarter" idx="16" hasCustomPrompt="1"/>
          </p:nvPr>
        </p:nvSpPr>
        <p:spPr>
          <a:xfrm>
            <a:off x="4614279" y="494562"/>
            <a:ext cx="4090987" cy="973138"/>
          </a:xfrm>
          <a:prstGeom prst="rect">
            <a:avLst/>
          </a:prstGeom>
          <a:solidFill>
            <a:schemeClr val="bg1">
              <a:alpha val="1000"/>
            </a:schemeClr>
          </a:solidFill>
        </p:spPr>
        <p:txBody>
          <a:bodyPr/>
          <a:lstStyle>
            <a:lvl1pPr marL="685800" indent="-685800">
              <a:buFont typeface="Arial" panose="020B0604020202020204" pitchFamily="34" charset="0"/>
              <a:buChar char="•"/>
              <a:defRPr sz="4500" b="1" i="0" cap="all" baseline="0">
                <a:solidFill>
                  <a:srgbClr val="00609C"/>
                </a:solidFill>
                <a:latin typeface="Helvetica Now Text" panose="020B0504030202020204" pitchFamily="34" charset="0"/>
                <a:cs typeface="Arial" panose="020B0604020202020204" pitchFamily="34" charset="0"/>
              </a:defRPr>
            </a:lvl1pPr>
          </a:lstStyle>
          <a:p>
            <a:pPr lvl="0"/>
            <a:r>
              <a:rPr lang="en-US"/>
              <a:t>SOMMAIRE</a:t>
            </a:r>
          </a:p>
        </p:txBody>
      </p:sp>
      <p:sp>
        <p:nvSpPr>
          <p:cNvPr id="12" name="Text Placeholder 4">
            <a:extLst>
              <a:ext uri="{FF2B5EF4-FFF2-40B4-BE49-F238E27FC236}">
                <a16:creationId xmlns:a16="http://schemas.microsoft.com/office/drawing/2014/main" id="{1BC941DF-D6CF-FD46-946F-FFFEDE908252}"/>
              </a:ext>
            </a:extLst>
          </p:cNvPr>
          <p:cNvSpPr>
            <a:spLocks noGrp="1"/>
          </p:cNvSpPr>
          <p:nvPr>
            <p:ph type="body" sz="quarter" idx="20" hasCustomPrompt="1"/>
          </p:nvPr>
        </p:nvSpPr>
        <p:spPr>
          <a:xfrm>
            <a:off x="11682605" y="177316"/>
            <a:ext cx="368408" cy="368409"/>
          </a:xfrm>
          <a:prstGeom prst="rect">
            <a:avLst/>
          </a:prstGeom>
          <a:blipFill>
            <a:blip r:embed="rId2"/>
            <a:stretch>
              <a:fillRect/>
            </a:stretch>
          </a:blipFill>
        </p:spPr>
        <p:txBody>
          <a:bodyPr/>
          <a:lstStyle>
            <a:lvl1pPr marL="0" indent="0">
              <a:buNone/>
              <a:defRPr>
                <a:latin typeface="Helvetica Now Text" panose="020B0504030202020204" pitchFamily="34" charset="0"/>
              </a:defRPr>
            </a:lvl1pPr>
          </a:lstStyle>
          <a:p>
            <a:pPr lvl="0"/>
            <a:r>
              <a:rPr lang="en-US"/>
              <a:t> </a:t>
            </a:r>
          </a:p>
        </p:txBody>
      </p:sp>
      <p:sp>
        <p:nvSpPr>
          <p:cNvPr id="13" name="Text Placeholder 4">
            <a:extLst>
              <a:ext uri="{FF2B5EF4-FFF2-40B4-BE49-F238E27FC236}">
                <a16:creationId xmlns:a16="http://schemas.microsoft.com/office/drawing/2014/main" id="{8D1DFF09-CA60-D841-9046-6C8CFBEEBFA2}"/>
              </a:ext>
            </a:extLst>
          </p:cNvPr>
          <p:cNvSpPr>
            <a:spLocks noGrp="1"/>
          </p:cNvSpPr>
          <p:nvPr>
            <p:ph type="body" sz="quarter" idx="21" hasCustomPrompt="1"/>
          </p:nvPr>
        </p:nvSpPr>
        <p:spPr>
          <a:xfrm rot="10800000">
            <a:off x="176405" y="6357789"/>
            <a:ext cx="368408" cy="368409"/>
          </a:xfrm>
          <a:prstGeom prst="rect">
            <a:avLst/>
          </a:prstGeom>
          <a:blipFill>
            <a:blip r:embed="rId2"/>
            <a:stretch>
              <a:fillRect/>
            </a:stretch>
          </a:blipFill>
        </p:spPr>
        <p:txBody>
          <a:bodyPr/>
          <a:lstStyle>
            <a:lvl1pPr marL="0" indent="0">
              <a:buNone/>
              <a:defRPr>
                <a:latin typeface="Helvetica Now Text" panose="020B0504030202020204" pitchFamily="34" charset="0"/>
              </a:defRPr>
            </a:lvl1pPr>
          </a:lstStyle>
          <a:p>
            <a:pPr lvl="0"/>
            <a:r>
              <a:rPr lang="en-US"/>
              <a:t> </a:t>
            </a:r>
          </a:p>
        </p:txBody>
      </p:sp>
    </p:spTree>
    <p:extLst>
      <p:ext uri="{BB962C8B-B14F-4D97-AF65-F5344CB8AC3E}">
        <p14:creationId xmlns:p14="http://schemas.microsoft.com/office/powerpoint/2010/main" val="249405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FDB3BAD-9989-E047-957B-CB419F5174FA}"/>
              </a:ext>
            </a:extLst>
          </p:cNvPr>
          <p:cNvSpPr>
            <a:spLocks noGrp="1"/>
          </p:cNvSpPr>
          <p:nvPr>
            <p:ph type="pic" sz="quarter"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2"/>
          </a:solidFill>
        </p:spPr>
        <p:txBody>
          <a:bodyPr wrap="square">
            <a:noAutofit/>
          </a:bodyPr>
          <a:lstStyle/>
          <a:p>
            <a:endParaRPr lang="en-US"/>
          </a:p>
        </p:txBody>
      </p:sp>
      <p:sp>
        <p:nvSpPr>
          <p:cNvPr id="18" name="TextBox 17">
            <a:extLst>
              <a:ext uri="{FF2B5EF4-FFF2-40B4-BE49-F238E27FC236}">
                <a16:creationId xmlns:a16="http://schemas.microsoft.com/office/drawing/2014/main" id="{1D3CFAE0-3F15-B041-9C2C-990D14C75E2B}"/>
              </a:ext>
            </a:extLst>
          </p:cNvPr>
          <p:cNvSpPr txBox="1"/>
          <p:nvPr userDrawn="1"/>
        </p:nvSpPr>
        <p:spPr>
          <a:xfrm>
            <a:off x="1581874" y="6158149"/>
            <a:ext cx="9086126" cy="461665"/>
          </a:xfrm>
          <a:prstGeom prst="rect">
            <a:avLst/>
          </a:prstGeom>
          <a:noFill/>
        </p:spPr>
        <p:txBody>
          <a:bodyPr wrap="square" rtlCol="0">
            <a:spAutoFit/>
          </a:bodyPr>
          <a:lstStyle/>
          <a:p>
            <a:pPr algn="ctr"/>
            <a:r>
              <a:rPr lang="en-US" sz="2400" b="1">
                <a:solidFill>
                  <a:schemeClr val="bg1"/>
                </a:solidFill>
                <a:latin typeface="Helvetica Now Text" panose="020B0504030202020204" pitchFamily="34" charset="77"/>
              </a:rPr>
              <a:t>2</a:t>
            </a:r>
            <a:endParaRPr lang="en-US" sz="2400">
              <a:solidFill>
                <a:schemeClr val="bg1"/>
              </a:solidFill>
              <a:latin typeface="Helvetica Now Text" panose="020B0504030202020204" pitchFamily="34" charset="77"/>
            </a:endParaRPr>
          </a:p>
        </p:txBody>
      </p:sp>
      <p:sp>
        <p:nvSpPr>
          <p:cNvPr id="12" name="Text Placeholder 11">
            <a:extLst>
              <a:ext uri="{FF2B5EF4-FFF2-40B4-BE49-F238E27FC236}">
                <a16:creationId xmlns:a16="http://schemas.microsoft.com/office/drawing/2014/main" id="{D228A16A-8B38-9346-A67C-07224AD0437B}"/>
              </a:ext>
            </a:extLst>
          </p:cNvPr>
          <p:cNvSpPr>
            <a:spLocks noGrp="1"/>
          </p:cNvSpPr>
          <p:nvPr>
            <p:ph type="body" sz="quarter" idx="11" hasCustomPrompt="1"/>
          </p:nvPr>
        </p:nvSpPr>
        <p:spPr>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rgbClr val="F3C300">
              <a:alpha val="89804"/>
            </a:srgbClr>
          </a:solidFill>
        </p:spPr>
        <p:txBody>
          <a:bodyPr wrap="square" lIns="1080000" tIns="1080000" rIns="1080000" bIns="1080000" anchor="ctr">
            <a:noAutofit/>
          </a:bodyPr>
          <a:lstStyle>
            <a:lvl1pPr marL="0" indent="0" algn="ctr">
              <a:buNone/>
              <a:defRPr sz="6500" b="1" i="0" cap="all" baseline="0">
                <a:solidFill>
                  <a:schemeClr val="bg1"/>
                </a:solidFill>
                <a:latin typeface="Helvetica Now Text" panose="020B0504030202020204" pitchFamily="34" charset="0"/>
                <a:cs typeface="Arial" panose="020B0604020202020204" pitchFamily="34" charset="0"/>
              </a:defRPr>
            </a:lvl1pPr>
          </a:lstStyle>
          <a:p>
            <a:pPr lvl="0"/>
            <a:r>
              <a:rPr lang="en-US"/>
              <a:t>EDIT MASTER TEXT STYLES</a:t>
            </a:r>
          </a:p>
        </p:txBody>
      </p:sp>
      <p:sp>
        <p:nvSpPr>
          <p:cNvPr id="5" name="Text Placeholder 4">
            <a:extLst>
              <a:ext uri="{FF2B5EF4-FFF2-40B4-BE49-F238E27FC236}">
                <a16:creationId xmlns:a16="http://schemas.microsoft.com/office/drawing/2014/main" id="{B9A2484B-1DEF-684D-8565-3D7F4E90890E}"/>
              </a:ext>
            </a:extLst>
          </p:cNvPr>
          <p:cNvSpPr>
            <a:spLocks noGrp="1"/>
          </p:cNvSpPr>
          <p:nvPr>
            <p:ph type="body" sz="quarter" idx="20" hasCustomPrompt="1"/>
          </p:nvPr>
        </p:nvSpPr>
        <p:spPr>
          <a:xfrm>
            <a:off x="10063486" y="589078"/>
            <a:ext cx="1551244" cy="1551248"/>
          </a:xfrm>
          <a:prstGeom prst="rect">
            <a:avLst/>
          </a:prstGeom>
          <a:blipFill>
            <a:blip r:embed="rId2"/>
            <a:stretch>
              <a:fillRect/>
            </a:stretch>
          </a:blipFill>
        </p:spPr>
        <p:txBody>
          <a:bodyPr/>
          <a:lstStyle>
            <a:lvl1pPr marL="0" indent="0">
              <a:buNone/>
              <a:defRPr/>
            </a:lvl1pPr>
          </a:lstStyle>
          <a:p>
            <a:pPr lvl="0"/>
            <a:r>
              <a:rPr lang="en-US"/>
              <a:t> </a:t>
            </a:r>
          </a:p>
        </p:txBody>
      </p:sp>
      <p:sp>
        <p:nvSpPr>
          <p:cNvPr id="6" name="Text Placeholder 4">
            <a:extLst>
              <a:ext uri="{FF2B5EF4-FFF2-40B4-BE49-F238E27FC236}">
                <a16:creationId xmlns:a16="http://schemas.microsoft.com/office/drawing/2014/main" id="{8870A82B-C7BC-A74B-B0C2-390362627519}"/>
              </a:ext>
            </a:extLst>
          </p:cNvPr>
          <p:cNvSpPr>
            <a:spLocks noGrp="1"/>
          </p:cNvSpPr>
          <p:nvPr>
            <p:ph type="body" sz="quarter" idx="21" hasCustomPrompt="1"/>
          </p:nvPr>
        </p:nvSpPr>
        <p:spPr>
          <a:xfrm rot="10800000">
            <a:off x="590142" y="4778198"/>
            <a:ext cx="1500927" cy="1500931"/>
          </a:xfrm>
          <a:prstGeom prst="rect">
            <a:avLst/>
          </a:prstGeom>
          <a:blipFill>
            <a:blip r:embed="rId2"/>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125719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FDB3BAD-9989-E047-957B-CB419F5174FA}"/>
              </a:ext>
            </a:extLst>
          </p:cNvPr>
          <p:cNvSpPr>
            <a:spLocks noGrp="1"/>
          </p:cNvSpPr>
          <p:nvPr>
            <p:ph type="pic" sz="quarter"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2"/>
          </a:solidFill>
        </p:spPr>
        <p:txBody>
          <a:bodyPr wrap="square">
            <a:noAutofit/>
          </a:bodyPr>
          <a:lstStyle/>
          <a:p>
            <a:endParaRPr lang="en-US"/>
          </a:p>
        </p:txBody>
      </p:sp>
      <p:sp>
        <p:nvSpPr>
          <p:cNvPr id="18" name="TextBox 17">
            <a:extLst>
              <a:ext uri="{FF2B5EF4-FFF2-40B4-BE49-F238E27FC236}">
                <a16:creationId xmlns:a16="http://schemas.microsoft.com/office/drawing/2014/main" id="{1D3CFAE0-3F15-B041-9C2C-990D14C75E2B}"/>
              </a:ext>
            </a:extLst>
          </p:cNvPr>
          <p:cNvSpPr txBox="1"/>
          <p:nvPr userDrawn="1"/>
        </p:nvSpPr>
        <p:spPr>
          <a:xfrm>
            <a:off x="1581874" y="6158149"/>
            <a:ext cx="9086126" cy="461665"/>
          </a:xfrm>
          <a:prstGeom prst="rect">
            <a:avLst/>
          </a:prstGeom>
          <a:noFill/>
        </p:spPr>
        <p:txBody>
          <a:bodyPr wrap="square" rtlCol="0">
            <a:spAutoFit/>
          </a:bodyPr>
          <a:lstStyle/>
          <a:p>
            <a:pPr algn="ctr"/>
            <a:r>
              <a:rPr lang="en-US" sz="2400" b="1">
                <a:solidFill>
                  <a:schemeClr val="bg1"/>
                </a:solidFill>
                <a:latin typeface="Helvetica Now Text" panose="020B0504030202020204" pitchFamily="34" charset="77"/>
              </a:rPr>
              <a:t>2</a:t>
            </a:r>
            <a:endParaRPr lang="en-US" sz="2400">
              <a:solidFill>
                <a:schemeClr val="bg1"/>
              </a:solidFill>
              <a:latin typeface="Helvetica Now Text" panose="020B0504030202020204" pitchFamily="34" charset="77"/>
            </a:endParaRPr>
          </a:p>
        </p:txBody>
      </p:sp>
      <p:sp>
        <p:nvSpPr>
          <p:cNvPr id="12" name="Text Placeholder 11">
            <a:extLst>
              <a:ext uri="{FF2B5EF4-FFF2-40B4-BE49-F238E27FC236}">
                <a16:creationId xmlns:a16="http://schemas.microsoft.com/office/drawing/2014/main" id="{D228A16A-8B38-9346-A67C-07224AD0437B}"/>
              </a:ext>
            </a:extLst>
          </p:cNvPr>
          <p:cNvSpPr>
            <a:spLocks noGrp="1"/>
          </p:cNvSpPr>
          <p:nvPr>
            <p:ph type="body" sz="quarter" idx="11" hasCustomPrompt="1"/>
          </p:nvPr>
        </p:nvSpPr>
        <p:spPr>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rgbClr val="0199D6">
              <a:alpha val="89804"/>
            </a:srgbClr>
          </a:solidFill>
        </p:spPr>
        <p:txBody>
          <a:bodyPr wrap="square" lIns="1080000" tIns="1080000" rIns="1080000" bIns="1080000" anchor="ctr">
            <a:noAutofit/>
          </a:bodyPr>
          <a:lstStyle>
            <a:lvl1pPr marL="0" indent="0" algn="ctr">
              <a:buNone/>
              <a:defRPr sz="6500" b="1" i="0" cap="all" baseline="0">
                <a:solidFill>
                  <a:schemeClr val="bg1"/>
                </a:solidFill>
                <a:latin typeface="Helvetica Now Text" panose="020B0504030202020204" pitchFamily="34" charset="0"/>
                <a:cs typeface="Arial" panose="020B0604020202020204" pitchFamily="34" charset="0"/>
              </a:defRPr>
            </a:lvl1pPr>
          </a:lstStyle>
          <a:p>
            <a:pPr lvl="0"/>
            <a:r>
              <a:rPr lang="en-US"/>
              <a:t>EDIT MASTER TEXT STYLES</a:t>
            </a:r>
          </a:p>
        </p:txBody>
      </p:sp>
      <p:sp>
        <p:nvSpPr>
          <p:cNvPr id="5" name="Text Placeholder 4">
            <a:extLst>
              <a:ext uri="{FF2B5EF4-FFF2-40B4-BE49-F238E27FC236}">
                <a16:creationId xmlns:a16="http://schemas.microsoft.com/office/drawing/2014/main" id="{B9A2484B-1DEF-684D-8565-3D7F4E90890E}"/>
              </a:ext>
            </a:extLst>
          </p:cNvPr>
          <p:cNvSpPr>
            <a:spLocks noGrp="1"/>
          </p:cNvSpPr>
          <p:nvPr>
            <p:ph type="body" sz="quarter" idx="20" hasCustomPrompt="1"/>
          </p:nvPr>
        </p:nvSpPr>
        <p:spPr>
          <a:xfrm>
            <a:off x="10063486" y="589078"/>
            <a:ext cx="1551244" cy="1551248"/>
          </a:xfrm>
          <a:prstGeom prst="rect">
            <a:avLst/>
          </a:prstGeom>
          <a:blipFill>
            <a:blip r:embed="rId2"/>
            <a:stretch>
              <a:fillRect/>
            </a:stretch>
          </a:blipFill>
        </p:spPr>
        <p:txBody>
          <a:bodyPr/>
          <a:lstStyle>
            <a:lvl1pPr marL="0" indent="0">
              <a:buNone/>
              <a:defRPr/>
            </a:lvl1pPr>
          </a:lstStyle>
          <a:p>
            <a:pPr lvl="0"/>
            <a:r>
              <a:rPr lang="en-US"/>
              <a:t> </a:t>
            </a:r>
          </a:p>
        </p:txBody>
      </p:sp>
      <p:sp>
        <p:nvSpPr>
          <p:cNvPr id="6" name="Text Placeholder 4">
            <a:extLst>
              <a:ext uri="{FF2B5EF4-FFF2-40B4-BE49-F238E27FC236}">
                <a16:creationId xmlns:a16="http://schemas.microsoft.com/office/drawing/2014/main" id="{8870A82B-C7BC-A74B-B0C2-390362627519}"/>
              </a:ext>
            </a:extLst>
          </p:cNvPr>
          <p:cNvSpPr>
            <a:spLocks noGrp="1"/>
          </p:cNvSpPr>
          <p:nvPr>
            <p:ph type="body" sz="quarter" idx="21" hasCustomPrompt="1"/>
          </p:nvPr>
        </p:nvSpPr>
        <p:spPr>
          <a:xfrm rot="10800000">
            <a:off x="590142" y="4778198"/>
            <a:ext cx="1500927" cy="1500931"/>
          </a:xfrm>
          <a:prstGeom prst="rect">
            <a:avLst/>
          </a:prstGeom>
          <a:blipFill>
            <a:blip r:embed="rId2"/>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421386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FDB3BAD-9989-E047-957B-CB419F5174FA}"/>
              </a:ext>
            </a:extLst>
          </p:cNvPr>
          <p:cNvSpPr>
            <a:spLocks noGrp="1"/>
          </p:cNvSpPr>
          <p:nvPr>
            <p:ph type="pic" sz="quarter"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2"/>
          </a:solidFill>
        </p:spPr>
        <p:txBody>
          <a:bodyPr wrap="square">
            <a:noAutofit/>
          </a:bodyPr>
          <a:lstStyle/>
          <a:p>
            <a:endParaRPr lang="en-US"/>
          </a:p>
        </p:txBody>
      </p:sp>
      <p:sp>
        <p:nvSpPr>
          <p:cNvPr id="18" name="TextBox 17">
            <a:extLst>
              <a:ext uri="{FF2B5EF4-FFF2-40B4-BE49-F238E27FC236}">
                <a16:creationId xmlns:a16="http://schemas.microsoft.com/office/drawing/2014/main" id="{1D3CFAE0-3F15-B041-9C2C-990D14C75E2B}"/>
              </a:ext>
            </a:extLst>
          </p:cNvPr>
          <p:cNvSpPr txBox="1"/>
          <p:nvPr userDrawn="1"/>
        </p:nvSpPr>
        <p:spPr>
          <a:xfrm>
            <a:off x="1581874" y="6158149"/>
            <a:ext cx="9086126" cy="461665"/>
          </a:xfrm>
          <a:prstGeom prst="rect">
            <a:avLst/>
          </a:prstGeom>
          <a:noFill/>
        </p:spPr>
        <p:txBody>
          <a:bodyPr wrap="square" rtlCol="0">
            <a:spAutoFit/>
          </a:bodyPr>
          <a:lstStyle/>
          <a:p>
            <a:pPr algn="ctr"/>
            <a:r>
              <a:rPr lang="en-US" sz="2400" b="1">
                <a:solidFill>
                  <a:schemeClr val="bg1"/>
                </a:solidFill>
                <a:latin typeface="Helvetica Now Text" panose="020B0504030202020204" pitchFamily="34" charset="77"/>
              </a:rPr>
              <a:t>2</a:t>
            </a:r>
            <a:endParaRPr lang="en-US" sz="2400">
              <a:solidFill>
                <a:schemeClr val="bg1"/>
              </a:solidFill>
              <a:latin typeface="Helvetica Now Text" panose="020B0504030202020204" pitchFamily="34" charset="77"/>
            </a:endParaRPr>
          </a:p>
        </p:txBody>
      </p:sp>
      <p:sp>
        <p:nvSpPr>
          <p:cNvPr id="12" name="Text Placeholder 11">
            <a:extLst>
              <a:ext uri="{FF2B5EF4-FFF2-40B4-BE49-F238E27FC236}">
                <a16:creationId xmlns:a16="http://schemas.microsoft.com/office/drawing/2014/main" id="{D228A16A-8B38-9346-A67C-07224AD0437B}"/>
              </a:ext>
            </a:extLst>
          </p:cNvPr>
          <p:cNvSpPr>
            <a:spLocks noGrp="1"/>
          </p:cNvSpPr>
          <p:nvPr>
            <p:ph type="body" sz="quarter" idx="11" hasCustomPrompt="1"/>
          </p:nvPr>
        </p:nvSpPr>
        <p:spPr>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rgbClr val="00945E">
              <a:alpha val="89804"/>
            </a:srgbClr>
          </a:solidFill>
        </p:spPr>
        <p:txBody>
          <a:bodyPr wrap="square" lIns="1080000" tIns="1080000" rIns="1080000" bIns="1080000" anchor="ctr">
            <a:noAutofit/>
          </a:bodyPr>
          <a:lstStyle>
            <a:lvl1pPr marL="0" indent="0" algn="ctr">
              <a:buNone/>
              <a:defRPr sz="6500" b="1" i="0" cap="all" baseline="0">
                <a:solidFill>
                  <a:schemeClr val="bg1"/>
                </a:solidFill>
                <a:latin typeface="Helvetica Now Text" panose="020B0504030202020204" pitchFamily="34" charset="0"/>
                <a:cs typeface="Arial" panose="020B0604020202020204" pitchFamily="34" charset="0"/>
              </a:defRPr>
            </a:lvl1pPr>
          </a:lstStyle>
          <a:p>
            <a:pPr lvl="0"/>
            <a:r>
              <a:rPr lang="en-US"/>
              <a:t>EDIT MASTER TEXT STYLES</a:t>
            </a:r>
          </a:p>
        </p:txBody>
      </p:sp>
      <p:sp>
        <p:nvSpPr>
          <p:cNvPr id="5" name="Text Placeholder 4">
            <a:extLst>
              <a:ext uri="{FF2B5EF4-FFF2-40B4-BE49-F238E27FC236}">
                <a16:creationId xmlns:a16="http://schemas.microsoft.com/office/drawing/2014/main" id="{B9A2484B-1DEF-684D-8565-3D7F4E90890E}"/>
              </a:ext>
            </a:extLst>
          </p:cNvPr>
          <p:cNvSpPr>
            <a:spLocks noGrp="1"/>
          </p:cNvSpPr>
          <p:nvPr>
            <p:ph type="body" sz="quarter" idx="20" hasCustomPrompt="1"/>
          </p:nvPr>
        </p:nvSpPr>
        <p:spPr>
          <a:xfrm>
            <a:off x="10063486" y="589078"/>
            <a:ext cx="1551244" cy="1551248"/>
          </a:xfrm>
          <a:prstGeom prst="rect">
            <a:avLst/>
          </a:prstGeom>
          <a:blipFill>
            <a:blip r:embed="rId2"/>
            <a:stretch>
              <a:fillRect/>
            </a:stretch>
          </a:blipFill>
        </p:spPr>
        <p:txBody>
          <a:bodyPr/>
          <a:lstStyle>
            <a:lvl1pPr marL="0" indent="0">
              <a:buNone/>
              <a:defRPr/>
            </a:lvl1pPr>
          </a:lstStyle>
          <a:p>
            <a:pPr lvl="0"/>
            <a:r>
              <a:rPr lang="en-US"/>
              <a:t> </a:t>
            </a:r>
          </a:p>
        </p:txBody>
      </p:sp>
      <p:sp>
        <p:nvSpPr>
          <p:cNvPr id="6" name="Text Placeholder 4">
            <a:extLst>
              <a:ext uri="{FF2B5EF4-FFF2-40B4-BE49-F238E27FC236}">
                <a16:creationId xmlns:a16="http://schemas.microsoft.com/office/drawing/2014/main" id="{8870A82B-C7BC-A74B-B0C2-390362627519}"/>
              </a:ext>
            </a:extLst>
          </p:cNvPr>
          <p:cNvSpPr>
            <a:spLocks noGrp="1"/>
          </p:cNvSpPr>
          <p:nvPr>
            <p:ph type="body" sz="quarter" idx="21" hasCustomPrompt="1"/>
          </p:nvPr>
        </p:nvSpPr>
        <p:spPr>
          <a:xfrm rot="10800000">
            <a:off x="590142" y="4778198"/>
            <a:ext cx="1500927" cy="1500931"/>
          </a:xfrm>
          <a:prstGeom prst="rect">
            <a:avLst/>
          </a:prstGeom>
          <a:blipFill>
            <a:blip r:embed="rId2"/>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400860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FDB3BAD-9989-E047-957B-CB419F5174FA}"/>
              </a:ext>
            </a:extLst>
          </p:cNvPr>
          <p:cNvSpPr>
            <a:spLocks noGrp="1"/>
          </p:cNvSpPr>
          <p:nvPr>
            <p:ph type="pic" sz="quarter"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2"/>
          </a:solidFill>
        </p:spPr>
        <p:txBody>
          <a:bodyPr wrap="square">
            <a:noAutofit/>
          </a:bodyPr>
          <a:lstStyle/>
          <a:p>
            <a:endParaRPr lang="en-US"/>
          </a:p>
        </p:txBody>
      </p:sp>
      <p:sp>
        <p:nvSpPr>
          <p:cNvPr id="18" name="TextBox 17">
            <a:extLst>
              <a:ext uri="{FF2B5EF4-FFF2-40B4-BE49-F238E27FC236}">
                <a16:creationId xmlns:a16="http://schemas.microsoft.com/office/drawing/2014/main" id="{1D3CFAE0-3F15-B041-9C2C-990D14C75E2B}"/>
              </a:ext>
            </a:extLst>
          </p:cNvPr>
          <p:cNvSpPr txBox="1"/>
          <p:nvPr userDrawn="1"/>
        </p:nvSpPr>
        <p:spPr>
          <a:xfrm>
            <a:off x="1581874" y="6158149"/>
            <a:ext cx="9086126" cy="461665"/>
          </a:xfrm>
          <a:prstGeom prst="rect">
            <a:avLst/>
          </a:prstGeom>
          <a:noFill/>
        </p:spPr>
        <p:txBody>
          <a:bodyPr wrap="square" rtlCol="0">
            <a:spAutoFit/>
          </a:bodyPr>
          <a:lstStyle/>
          <a:p>
            <a:pPr algn="ctr"/>
            <a:r>
              <a:rPr lang="en-US" sz="2400" b="1">
                <a:solidFill>
                  <a:schemeClr val="bg1"/>
                </a:solidFill>
                <a:latin typeface="Helvetica Now Text" panose="020B0504030202020204" pitchFamily="34" charset="77"/>
              </a:rPr>
              <a:t>2</a:t>
            </a:r>
            <a:endParaRPr lang="en-US" sz="2400">
              <a:solidFill>
                <a:schemeClr val="bg1"/>
              </a:solidFill>
              <a:latin typeface="Helvetica Now Text" panose="020B0504030202020204" pitchFamily="34" charset="77"/>
            </a:endParaRPr>
          </a:p>
        </p:txBody>
      </p:sp>
      <p:sp>
        <p:nvSpPr>
          <p:cNvPr id="12" name="Text Placeholder 11">
            <a:extLst>
              <a:ext uri="{FF2B5EF4-FFF2-40B4-BE49-F238E27FC236}">
                <a16:creationId xmlns:a16="http://schemas.microsoft.com/office/drawing/2014/main" id="{D228A16A-8B38-9346-A67C-07224AD0437B}"/>
              </a:ext>
            </a:extLst>
          </p:cNvPr>
          <p:cNvSpPr>
            <a:spLocks noGrp="1"/>
          </p:cNvSpPr>
          <p:nvPr>
            <p:ph type="body" sz="quarter" idx="11" hasCustomPrompt="1"/>
          </p:nvPr>
        </p:nvSpPr>
        <p:spPr>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rgbClr val="F36D21">
              <a:alpha val="89804"/>
            </a:srgbClr>
          </a:solidFill>
        </p:spPr>
        <p:txBody>
          <a:bodyPr wrap="square" lIns="1080000" tIns="1080000" rIns="1080000" bIns="1080000" anchor="ctr">
            <a:noAutofit/>
          </a:bodyPr>
          <a:lstStyle>
            <a:lvl1pPr marL="0" indent="0" algn="ctr">
              <a:buNone/>
              <a:defRPr sz="6500" b="1" i="0" cap="all" baseline="0">
                <a:solidFill>
                  <a:schemeClr val="bg1"/>
                </a:solidFill>
                <a:latin typeface="Helvetica Now Text" panose="020B0504030202020204" pitchFamily="34" charset="0"/>
                <a:cs typeface="Arial" panose="020B0604020202020204" pitchFamily="34" charset="0"/>
              </a:defRPr>
            </a:lvl1pPr>
          </a:lstStyle>
          <a:p>
            <a:pPr lvl="0"/>
            <a:r>
              <a:rPr lang="en-US"/>
              <a:t>EDIT MASTER TEXT STYLES</a:t>
            </a:r>
          </a:p>
        </p:txBody>
      </p:sp>
      <p:sp>
        <p:nvSpPr>
          <p:cNvPr id="5" name="Text Placeholder 4">
            <a:extLst>
              <a:ext uri="{FF2B5EF4-FFF2-40B4-BE49-F238E27FC236}">
                <a16:creationId xmlns:a16="http://schemas.microsoft.com/office/drawing/2014/main" id="{B9A2484B-1DEF-684D-8565-3D7F4E90890E}"/>
              </a:ext>
            </a:extLst>
          </p:cNvPr>
          <p:cNvSpPr>
            <a:spLocks noGrp="1"/>
          </p:cNvSpPr>
          <p:nvPr>
            <p:ph type="body" sz="quarter" idx="20" hasCustomPrompt="1"/>
          </p:nvPr>
        </p:nvSpPr>
        <p:spPr>
          <a:xfrm>
            <a:off x="10063486" y="589078"/>
            <a:ext cx="1551244" cy="1551248"/>
          </a:xfrm>
          <a:prstGeom prst="rect">
            <a:avLst/>
          </a:prstGeom>
          <a:blipFill>
            <a:blip r:embed="rId2"/>
            <a:stretch>
              <a:fillRect/>
            </a:stretch>
          </a:blipFill>
        </p:spPr>
        <p:txBody>
          <a:bodyPr/>
          <a:lstStyle>
            <a:lvl1pPr marL="0" indent="0">
              <a:buNone/>
              <a:defRPr/>
            </a:lvl1pPr>
          </a:lstStyle>
          <a:p>
            <a:pPr lvl="0"/>
            <a:r>
              <a:rPr lang="en-US"/>
              <a:t> </a:t>
            </a:r>
          </a:p>
        </p:txBody>
      </p:sp>
      <p:sp>
        <p:nvSpPr>
          <p:cNvPr id="6" name="Text Placeholder 4">
            <a:extLst>
              <a:ext uri="{FF2B5EF4-FFF2-40B4-BE49-F238E27FC236}">
                <a16:creationId xmlns:a16="http://schemas.microsoft.com/office/drawing/2014/main" id="{8870A82B-C7BC-A74B-B0C2-390362627519}"/>
              </a:ext>
            </a:extLst>
          </p:cNvPr>
          <p:cNvSpPr>
            <a:spLocks noGrp="1"/>
          </p:cNvSpPr>
          <p:nvPr>
            <p:ph type="body" sz="quarter" idx="21" hasCustomPrompt="1"/>
          </p:nvPr>
        </p:nvSpPr>
        <p:spPr>
          <a:xfrm rot="10800000">
            <a:off x="590142" y="4778198"/>
            <a:ext cx="1500927" cy="1500931"/>
          </a:xfrm>
          <a:prstGeom prst="rect">
            <a:avLst/>
          </a:prstGeom>
          <a:blipFill>
            <a:blip r:embed="rId2"/>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338340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FDB3BAD-9989-E047-957B-CB419F5174FA}"/>
              </a:ext>
            </a:extLst>
          </p:cNvPr>
          <p:cNvSpPr>
            <a:spLocks noGrp="1"/>
          </p:cNvSpPr>
          <p:nvPr>
            <p:ph type="pic" sz="quarter"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2"/>
          </a:solidFill>
        </p:spPr>
        <p:txBody>
          <a:bodyPr wrap="square">
            <a:noAutofit/>
          </a:bodyPr>
          <a:lstStyle/>
          <a:p>
            <a:endParaRPr lang="en-US"/>
          </a:p>
        </p:txBody>
      </p:sp>
      <p:sp>
        <p:nvSpPr>
          <p:cNvPr id="18" name="TextBox 17">
            <a:extLst>
              <a:ext uri="{FF2B5EF4-FFF2-40B4-BE49-F238E27FC236}">
                <a16:creationId xmlns:a16="http://schemas.microsoft.com/office/drawing/2014/main" id="{1D3CFAE0-3F15-B041-9C2C-990D14C75E2B}"/>
              </a:ext>
            </a:extLst>
          </p:cNvPr>
          <p:cNvSpPr txBox="1"/>
          <p:nvPr userDrawn="1"/>
        </p:nvSpPr>
        <p:spPr>
          <a:xfrm>
            <a:off x="1581874" y="6158149"/>
            <a:ext cx="9086126" cy="461665"/>
          </a:xfrm>
          <a:prstGeom prst="rect">
            <a:avLst/>
          </a:prstGeom>
          <a:noFill/>
        </p:spPr>
        <p:txBody>
          <a:bodyPr wrap="square" rtlCol="0">
            <a:spAutoFit/>
          </a:bodyPr>
          <a:lstStyle/>
          <a:p>
            <a:pPr algn="ctr"/>
            <a:r>
              <a:rPr lang="en-US" sz="2400" b="1">
                <a:solidFill>
                  <a:schemeClr val="bg1"/>
                </a:solidFill>
                <a:latin typeface="Helvetica Now Text" panose="020B0504030202020204" pitchFamily="34" charset="77"/>
              </a:rPr>
              <a:t>2</a:t>
            </a:r>
            <a:endParaRPr lang="en-US" sz="2400">
              <a:solidFill>
                <a:schemeClr val="bg1"/>
              </a:solidFill>
              <a:latin typeface="Helvetica Now Text" panose="020B0504030202020204" pitchFamily="34" charset="77"/>
            </a:endParaRPr>
          </a:p>
        </p:txBody>
      </p:sp>
      <p:sp>
        <p:nvSpPr>
          <p:cNvPr id="12" name="Text Placeholder 11">
            <a:extLst>
              <a:ext uri="{FF2B5EF4-FFF2-40B4-BE49-F238E27FC236}">
                <a16:creationId xmlns:a16="http://schemas.microsoft.com/office/drawing/2014/main" id="{D228A16A-8B38-9346-A67C-07224AD0437B}"/>
              </a:ext>
            </a:extLst>
          </p:cNvPr>
          <p:cNvSpPr>
            <a:spLocks noGrp="1"/>
          </p:cNvSpPr>
          <p:nvPr>
            <p:ph type="body" sz="quarter" idx="11" hasCustomPrompt="1"/>
          </p:nvPr>
        </p:nvSpPr>
        <p:spPr>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rgbClr val="D41367">
              <a:alpha val="89804"/>
            </a:srgbClr>
          </a:solidFill>
        </p:spPr>
        <p:txBody>
          <a:bodyPr wrap="square" lIns="1080000" tIns="1080000" rIns="1080000" bIns="1080000" anchor="ctr">
            <a:noAutofit/>
          </a:bodyPr>
          <a:lstStyle>
            <a:lvl1pPr marL="0" indent="0" algn="ctr">
              <a:buNone/>
              <a:defRPr sz="6500" b="1" i="0" cap="all" baseline="0">
                <a:solidFill>
                  <a:schemeClr val="bg1"/>
                </a:solidFill>
                <a:latin typeface="Helvetica Now Text" panose="020B0504030202020204" pitchFamily="34" charset="0"/>
                <a:cs typeface="Arial" panose="020B0604020202020204" pitchFamily="34" charset="0"/>
              </a:defRPr>
            </a:lvl1pPr>
          </a:lstStyle>
          <a:p>
            <a:pPr lvl="0"/>
            <a:r>
              <a:rPr lang="en-US"/>
              <a:t>EDIT MASTER TEXT STYLES</a:t>
            </a:r>
          </a:p>
        </p:txBody>
      </p:sp>
      <p:sp>
        <p:nvSpPr>
          <p:cNvPr id="5" name="Text Placeholder 4">
            <a:extLst>
              <a:ext uri="{FF2B5EF4-FFF2-40B4-BE49-F238E27FC236}">
                <a16:creationId xmlns:a16="http://schemas.microsoft.com/office/drawing/2014/main" id="{B9A2484B-1DEF-684D-8565-3D7F4E90890E}"/>
              </a:ext>
            </a:extLst>
          </p:cNvPr>
          <p:cNvSpPr>
            <a:spLocks noGrp="1"/>
          </p:cNvSpPr>
          <p:nvPr>
            <p:ph type="body" sz="quarter" idx="20" hasCustomPrompt="1"/>
          </p:nvPr>
        </p:nvSpPr>
        <p:spPr>
          <a:xfrm>
            <a:off x="10063486" y="589078"/>
            <a:ext cx="1551244" cy="1551248"/>
          </a:xfrm>
          <a:prstGeom prst="rect">
            <a:avLst/>
          </a:prstGeom>
          <a:blipFill>
            <a:blip r:embed="rId2"/>
            <a:stretch>
              <a:fillRect/>
            </a:stretch>
          </a:blipFill>
        </p:spPr>
        <p:txBody>
          <a:bodyPr/>
          <a:lstStyle>
            <a:lvl1pPr marL="0" indent="0">
              <a:buNone/>
              <a:defRPr/>
            </a:lvl1pPr>
          </a:lstStyle>
          <a:p>
            <a:pPr lvl="0"/>
            <a:r>
              <a:rPr lang="en-US"/>
              <a:t> </a:t>
            </a:r>
          </a:p>
        </p:txBody>
      </p:sp>
      <p:sp>
        <p:nvSpPr>
          <p:cNvPr id="6" name="Text Placeholder 4">
            <a:extLst>
              <a:ext uri="{FF2B5EF4-FFF2-40B4-BE49-F238E27FC236}">
                <a16:creationId xmlns:a16="http://schemas.microsoft.com/office/drawing/2014/main" id="{8870A82B-C7BC-A74B-B0C2-390362627519}"/>
              </a:ext>
            </a:extLst>
          </p:cNvPr>
          <p:cNvSpPr>
            <a:spLocks noGrp="1"/>
          </p:cNvSpPr>
          <p:nvPr>
            <p:ph type="body" sz="quarter" idx="21" hasCustomPrompt="1"/>
          </p:nvPr>
        </p:nvSpPr>
        <p:spPr>
          <a:xfrm rot="10800000">
            <a:off x="590142" y="4778198"/>
            <a:ext cx="1500927" cy="1500931"/>
          </a:xfrm>
          <a:prstGeom prst="rect">
            <a:avLst/>
          </a:prstGeom>
          <a:blipFill>
            <a:blip r:embed="rId2"/>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2077009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FDB3BAD-9989-E047-957B-CB419F5174FA}"/>
              </a:ext>
            </a:extLst>
          </p:cNvPr>
          <p:cNvSpPr>
            <a:spLocks noGrp="1"/>
          </p:cNvSpPr>
          <p:nvPr>
            <p:ph type="pic" sz="quarter"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2"/>
          </a:solidFill>
        </p:spPr>
        <p:txBody>
          <a:bodyPr wrap="square">
            <a:noAutofit/>
          </a:bodyPr>
          <a:lstStyle/>
          <a:p>
            <a:endParaRPr lang="en-US"/>
          </a:p>
        </p:txBody>
      </p:sp>
      <p:sp>
        <p:nvSpPr>
          <p:cNvPr id="18" name="TextBox 17">
            <a:extLst>
              <a:ext uri="{FF2B5EF4-FFF2-40B4-BE49-F238E27FC236}">
                <a16:creationId xmlns:a16="http://schemas.microsoft.com/office/drawing/2014/main" id="{1D3CFAE0-3F15-B041-9C2C-990D14C75E2B}"/>
              </a:ext>
            </a:extLst>
          </p:cNvPr>
          <p:cNvSpPr txBox="1"/>
          <p:nvPr userDrawn="1"/>
        </p:nvSpPr>
        <p:spPr>
          <a:xfrm>
            <a:off x="1581874" y="6158149"/>
            <a:ext cx="9086126" cy="461665"/>
          </a:xfrm>
          <a:prstGeom prst="rect">
            <a:avLst/>
          </a:prstGeom>
          <a:noFill/>
        </p:spPr>
        <p:txBody>
          <a:bodyPr wrap="square" rtlCol="0">
            <a:spAutoFit/>
          </a:bodyPr>
          <a:lstStyle/>
          <a:p>
            <a:pPr algn="ctr"/>
            <a:r>
              <a:rPr lang="en-US" sz="2400" b="1">
                <a:solidFill>
                  <a:schemeClr val="bg1"/>
                </a:solidFill>
                <a:latin typeface="Helvetica Now Text" panose="020B0504030202020204" pitchFamily="34" charset="77"/>
              </a:rPr>
              <a:t>2</a:t>
            </a:r>
            <a:endParaRPr lang="en-US" sz="2400">
              <a:solidFill>
                <a:schemeClr val="bg1"/>
              </a:solidFill>
              <a:latin typeface="Helvetica Now Text" panose="020B0504030202020204" pitchFamily="34" charset="77"/>
            </a:endParaRPr>
          </a:p>
        </p:txBody>
      </p:sp>
      <p:sp>
        <p:nvSpPr>
          <p:cNvPr id="12" name="Text Placeholder 11">
            <a:extLst>
              <a:ext uri="{FF2B5EF4-FFF2-40B4-BE49-F238E27FC236}">
                <a16:creationId xmlns:a16="http://schemas.microsoft.com/office/drawing/2014/main" id="{D228A16A-8B38-9346-A67C-07224AD0437B}"/>
              </a:ext>
            </a:extLst>
          </p:cNvPr>
          <p:cNvSpPr>
            <a:spLocks noGrp="1"/>
          </p:cNvSpPr>
          <p:nvPr>
            <p:ph type="body" sz="quarter" idx="11" hasCustomPrompt="1"/>
          </p:nvPr>
        </p:nvSpPr>
        <p:spPr>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rgbClr val="7A2682">
              <a:alpha val="89804"/>
            </a:srgbClr>
          </a:solidFill>
        </p:spPr>
        <p:txBody>
          <a:bodyPr wrap="square" lIns="1080000" tIns="1080000" rIns="1080000" bIns="1080000" anchor="ctr">
            <a:noAutofit/>
          </a:bodyPr>
          <a:lstStyle>
            <a:lvl1pPr marL="0" indent="0" algn="ctr">
              <a:buNone/>
              <a:defRPr sz="6500" b="1" i="0" cap="all" baseline="0">
                <a:solidFill>
                  <a:schemeClr val="bg1"/>
                </a:solidFill>
                <a:latin typeface="Helvetica Now Text" panose="020B0504030202020204" pitchFamily="34" charset="0"/>
                <a:cs typeface="Arial" panose="020B0604020202020204" pitchFamily="34" charset="0"/>
              </a:defRPr>
            </a:lvl1pPr>
          </a:lstStyle>
          <a:p>
            <a:pPr lvl="0"/>
            <a:r>
              <a:rPr lang="en-US"/>
              <a:t>EDIT MASTER TEXT STYLES</a:t>
            </a:r>
          </a:p>
        </p:txBody>
      </p:sp>
      <p:sp>
        <p:nvSpPr>
          <p:cNvPr id="5" name="Text Placeholder 4">
            <a:extLst>
              <a:ext uri="{FF2B5EF4-FFF2-40B4-BE49-F238E27FC236}">
                <a16:creationId xmlns:a16="http://schemas.microsoft.com/office/drawing/2014/main" id="{B9A2484B-1DEF-684D-8565-3D7F4E90890E}"/>
              </a:ext>
            </a:extLst>
          </p:cNvPr>
          <p:cNvSpPr>
            <a:spLocks noGrp="1"/>
          </p:cNvSpPr>
          <p:nvPr>
            <p:ph type="body" sz="quarter" idx="20" hasCustomPrompt="1"/>
          </p:nvPr>
        </p:nvSpPr>
        <p:spPr>
          <a:xfrm>
            <a:off x="10063486" y="589078"/>
            <a:ext cx="1551244" cy="1551248"/>
          </a:xfrm>
          <a:prstGeom prst="rect">
            <a:avLst/>
          </a:prstGeom>
          <a:blipFill>
            <a:blip r:embed="rId2"/>
            <a:stretch>
              <a:fillRect/>
            </a:stretch>
          </a:blipFill>
        </p:spPr>
        <p:txBody>
          <a:bodyPr/>
          <a:lstStyle>
            <a:lvl1pPr marL="0" indent="0">
              <a:buNone/>
              <a:defRPr/>
            </a:lvl1pPr>
          </a:lstStyle>
          <a:p>
            <a:pPr lvl="0"/>
            <a:r>
              <a:rPr lang="en-US"/>
              <a:t> </a:t>
            </a:r>
          </a:p>
        </p:txBody>
      </p:sp>
      <p:sp>
        <p:nvSpPr>
          <p:cNvPr id="6" name="Text Placeholder 4">
            <a:extLst>
              <a:ext uri="{FF2B5EF4-FFF2-40B4-BE49-F238E27FC236}">
                <a16:creationId xmlns:a16="http://schemas.microsoft.com/office/drawing/2014/main" id="{8870A82B-C7BC-A74B-B0C2-390362627519}"/>
              </a:ext>
            </a:extLst>
          </p:cNvPr>
          <p:cNvSpPr>
            <a:spLocks noGrp="1"/>
          </p:cNvSpPr>
          <p:nvPr>
            <p:ph type="body" sz="quarter" idx="21" hasCustomPrompt="1"/>
          </p:nvPr>
        </p:nvSpPr>
        <p:spPr>
          <a:xfrm rot="10800000">
            <a:off x="590142" y="4778198"/>
            <a:ext cx="1500927" cy="1500931"/>
          </a:xfrm>
          <a:prstGeom prst="rect">
            <a:avLst/>
          </a:prstGeom>
          <a:blipFill>
            <a:blip r:embed="rId2"/>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121745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5DBBA8E-07CE-7148-B78F-0DF94BF5852B}"/>
              </a:ext>
            </a:extLst>
          </p:cNvPr>
          <p:cNvSpPr>
            <a:spLocks noGrp="1"/>
          </p:cNvSpPr>
          <p:nvPr>
            <p:ph type="body" sz="quarter" idx="10"/>
          </p:nvPr>
        </p:nvSpPr>
        <p:spPr>
          <a:xfrm>
            <a:off x="390525" y="744297"/>
            <a:ext cx="11419806" cy="707886"/>
          </a:xfrm>
          <a:prstGeom prst="rect">
            <a:avLst/>
          </a:prstGeom>
        </p:spPr>
        <p:txBody>
          <a:bodyPr>
            <a:normAutofit/>
          </a:bodyPr>
          <a:lstStyle>
            <a:lvl1pPr marL="0" indent="0">
              <a:buNone/>
              <a:defRPr sz="4000" b="1">
                <a:solidFill>
                  <a:srgbClr val="00609C"/>
                </a:solidFill>
                <a:latin typeface="Helvetica Now Text" panose="020B0504030202020204" pitchFamily="34" charset="0"/>
                <a:cs typeface="Arial" panose="020B0604020202020204" pitchFamily="34" charset="0"/>
              </a:defRPr>
            </a:lvl1pPr>
            <a:lvl2pPr marL="457200" indent="0">
              <a:buNone/>
              <a:defRPr/>
            </a:lvl2pPr>
          </a:lstStyle>
          <a:p>
            <a:pPr lvl="0"/>
            <a:r>
              <a:rPr lang="en-US"/>
              <a:t>Edit Master text styles</a:t>
            </a:r>
          </a:p>
        </p:txBody>
      </p:sp>
      <p:sp>
        <p:nvSpPr>
          <p:cNvPr id="10" name="Text Placeholder 12">
            <a:extLst>
              <a:ext uri="{FF2B5EF4-FFF2-40B4-BE49-F238E27FC236}">
                <a16:creationId xmlns:a16="http://schemas.microsoft.com/office/drawing/2014/main" id="{C9946DFF-9D15-3F45-99FF-8EC8405B9A7D}"/>
              </a:ext>
            </a:extLst>
          </p:cNvPr>
          <p:cNvSpPr>
            <a:spLocks noGrp="1"/>
          </p:cNvSpPr>
          <p:nvPr>
            <p:ph type="body" sz="quarter" idx="13" hasCustomPrompt="1"/>
          </p:nvPr>
        </p:nvSpPr>
        <p:spPr>
          <a:xfrm>
            <a:off x="390026" y="1607376"/>
            <a:ext cx="11420305" cy="4433262"/>
          </a:xfrm>
          <a:prstGeom prst="rect">
            <a:avLst/>
          </a:prstGeom>
        </p:spPr>
        <p:txBody>
          <a:bodyPr/>
          <a:lstStyle>
            <a:lvl1pPr marL="0" indent="0">
              <a:spcAft>
                <a:spcPts val="0"/>
              </a:spcAft>
              <a:buFontTx/>
              <a:buNone/>
              <a:defRPr sz="2000">
                <a:latin typeface="Helvetica Now Text" panose="020B0504030202020204" pitchFamily="34" charset="0"/>
                <a:cs typeface="Arial" panose="020B0604020202020204" pitchFamily="34" charset="0"/>
              </a:defRPr>
            </a:lvl1pPr>
            <a:lvl2pPr marL="230400" indent="-342900">
              <a:spcBef>
                <a:spcPts val="500"/>
              </a:spcBef>
              <a:buFont typeface="Arial" panose="020B0604020202020204" pitchFamily="34" charset="0"/>
              <a:buChar char="•"/>
              <a:tabLst/>
              <a:defRPr sz="2000" b="0" i="0">
                <a:latin typeface="Helvetica Now Text" panose="020B0504030202020204" pitchFamily="34" charset="0"/>
                <a:cs typeface="Arial" panose="020B0604020202020204" pitchFamily="34" charset="0"/>
              </a:defRPr>
            </a:lvl2pPr>
            <a:lvl3pPr marL="939800" indent="-369888">
              <a:spcBef>
                <a:spcPts val="500"/>
              </a:spcBef>
              <a:buFont typeface="Courier New" panose="02070309020205020404" pitchFamily="49" charset="0"/>
              <a:buChar char="o"/>
              <a:tabLst/>
              <a:defRPr sz="2000" i="1">
                <a:latin typeface="Helvetica Now Text" panose="020B0504030202020204" pitchFamily="34" charset="0"/>
                <a:cs typeface="Arial" panose="020B0604020202020204" pitchFamily="34" charset="0"/>
              </a:defRPr>
            </a:lvl3pPr>
            <a:lvl4pPr marL="1733550" indent="-361950">
              <a:spcBef>
                <a:spcPts val="500"/>
              </a:spcBef>
              <a:buFont typeface="Wingdings" pitchFamily="2" charset="2"/>
              <a:buChar char="§"/>
              <a:tabLst/>
              <a:defRPr sz="2000">
                <a:latin typeface="Helvetica Now Text" panose="020B0504030202020204" pitchFamily="34" charset="0"/>
                <a:cs typeface="Arial" panose="020B0604020202020204" pitchFamily="34" charset="0"/>
              </a:defRPr>
            </a:lvl4pPr>
            <a:lvl5pPr>
              <a:defRPr sz="2000">
                <a:latin typeface="Helvetica Now Text" panose="020B0504030202020204" pitchFamily="34" charset="77"/>
              </a:defRPr>
            </a:lvl5pPr>
          </a:lstStyle>
          <a:p>
            <a:pPr lvl="0"/>
            <a:r>
              <a:rPr lang="en-US"/>
              <a:t>Edit Master text styles</a:t>
            </a:r>
          </a:p>
          <a:p>
            <a:pPr lvl="1"/>
            <a:r>
              <a:rPr lang="en-US"/>
              <a:t>First level</a:t>
            </a:r>
          </a:p>
          <a:p>
            <a:pPr lvl="2"/>
            <a:r>
              <a:rPr lang="en-US"/>
              <a:t>Second level</a:t>
            </a:r>
          </a:p>
          <a:p>
            <a:pPr lvl="3"/>
            <a:r>
              <a:rPr lang="en-US"/>
              <a:t>Third level</a:t>
            </a:r>
          </a:p>
        </p:txBody>
      </p:sp>
      <p:sp>
        <p:nvSpPr>
          <p:cNvPr id="9" name="Text Placeholder 4">
            <a:extLst>
              <a:ext uri="{FF2B5EF4-FFF2-40B4-BE49-F238E27FC236}">
                <a16:creationId xmlns:a16="http://schemas.microsoft.com/office/drawing/2014/main" id="{EF19663B-5767-6943-AE58-30F2E531ED69}"/>
              </a:ext>
            </a:extLst>
          </p:cNvPr>
          <p:cNvSpPr>
            <a:spLocks noGrp="1"/>
          </p:cNvSpPr>
          <p:nvPr>
            <p:ph type="body" sz="quarter" idx="20" hasCustomPrompt="1"/>
          </p:nvPr>
        </p:nvSpPr>
        <p:spPr>
          <a:xfrm>
            <a:off x="11682605" y="177316"/>
            <a:ext cx="368408" cy="368409"/>
          </a:xfrm>
          <a:prstGeom prst="rect">
            <a:avLst/>
          </a:prstGeom>
          <a:blipFill>
            <a:blip r:embed="rId2"/>
            <a:stretch>
              <a:fillRect/>
            </a:stretch>
          </a:blipFill>
        </p:spPr>
        <p:txBody>
          <a:bodyPr/>
          <a:lstStyle>
            <a:lvl1pPr marL="0" indent="0">
              <a:buNone/>
              <a:defRPr>
                <a:latin typeface="Helvetica Now Text" panose="020B0504030202020204" pitchFamily="34" charset="0"/>
              </a:defRPr>
            </a:lvl1pPr>
          </a:lstStyle>
          <a:p>
            <a:pPr lvl="0"/>
            <a:r>
              <a:rPr lang="en-US"/>
              <a:t> </a:t>
            </a:r>
          </a:p>
        </p:txBody>
      </p:sp>
      <p:sp>
        <p:nvSpPr>
          <p:cNvPr id="11" name="Text Placeholder 4">
            <a:extLst>
              <a:ext uri="{FF2B5EF4-FFF2-40B4-BE49-F238E27FC236}">
                <a16:creationId xmlns:a16="http://schemas.microsoft.com/office/drawing/2014/main" id="{B35E0B3D-95FA-E145-974F-BFD35334DCA7}"/>
              </a:ext>
            </a:extLst>
          </p:cNvPr>
          <p:cNvSpPr>
            <a:spLocks noGrp="1"/>
          </p:cNvSpPr>
          <p:nvPr>
            <p:ph type="body" sz="quarter" idx="21" hasCustomPrompt="1"/>
          </p:nvPr>
        </p:nvSpPr>
        <p:spPr>
          <a:xfrm rot="10800000">
            <a:off x="176405" y="6357789"/>
            <a:ext cx="368408" cy="368409"/>
          </a:xfrm>
          <a:prstGeom prst="rect">
            <a:avLst/>
          </a:prstGeom>
          <a:blipFill>
            <a:blip r:embed="rId2"/>
            <a:stretch>
              <a:fillRect/>
            </a:stretch>
          </a:blipFill>
        </p:spPr>
        <p:txBody>
          <a:bodyPr/>
          <a:lstStyle>
            <a:lvl1pPr marL="0" indent="0">
              <a:buNone/>
              <a:defRPr>
                <a:latin typeface="Helvetica Now Text" panose="020B0504030202020204" pitchFamily="34" charset="0"/>
              </a:defRPr>
            </a:lvl1pPr>
          </a:lstStyle>
          <a:p>
            <a:pPr lvl="0"/>
            <a:r>
              <a:rPr lang="en-US"/>
              <a:t> </a:t>
            </a:r>
          </a:p>
        </p:txBody>
      </p:sp>
      <p:sp>
        <p:nvSpPr>
          <p:cNvPr id="15" name="Text Placeholder 4">
            <a:extLst>
              <a:ext uri="{FF2B5EF4-FFF2-40B4-BE49-F238E27FC236}">
                <a16:creationId xmlns:a16="http://schemas.microsoft.com/office/drawing/2014/main" id="{4A7880E9-5B48-6F4A-8D14-C014E4E3D552}"/>
              </a:ext>
            </a:extLst>
          </p:cNvPr>
          <p:cNvSpPr>
            <a:spLocks noGrp="1"/>
          </p:cNvSpPr>
          <p:nvPr>
            <p:ph type="body" sz="quarter" idx="22" hasCustomPrompt="1"/>
          </p:nvPr>
        </p:nvSpPr>
        <p:spPr>
          <a:xfrm>
            <a:off x="10577095" y="6330970"/>
            <a:ext cx="1289714" cy="279380"/>
          </a:xfrm>
          <a:prstGeom prst="rect">
            <a:avLst/>
          </a:prstGeom>
          <a:blipFill>
            <a:blip r:embed="rId3"/>
            <a:stretch>
              <a:fillRect/>
            </a:stretch>
          </a:blipFill>
        </p:spPr>
        <p:txBody>
          <a:bodyPr/>
          <a:lstStyle>
            <a:lvl1pPr marL="0" indent="0">
              <a:buNone/>
              <a:defRPr>
                <a:latin typeface="Helvetica Now Text" panose="020B0504030202020204" pitchFamily="34" charset="0"/>
              </a:defRPr>
            </a:lvl1pPr>
          </a:lstStyle>
          <a:p>
            <a:pPr lvl="0"/>
            <a:r>
              <a:rPr lang="en-US"/>
              <a:t> </a:t>
            </a:r>
          </a:p>
        </p:txBody>
      </p:sp>
    </p:spTree>
    <p:extLst>
      <p:ext uri="{BB962C8B-B14F-4D97-AF65-F5344CB8AC3E}">
        <p14:creationId xmlns:p14="http://schemas.microsoft.com/office/powerpoint/2010/main" val="357781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223355"/>
      </p:ext>
    </p:extLst>
  </p:cSld>
  <p:clrMap bg1="lt1" tx1="dk1" bg2="lt2" tx2="dk2" accent1="accent1" accent2="accent2" accent3="accent3" accent4="accent4" accent5="accent5" accent6="accent6" hlink="hlink" folHlink="folHlink"/>
  <p:sldLayoutIdLst>
    <p:sldLayoutId id="2147483660" r:id="rId1"/>
    <p:sldLayoutId id="2147483681" r:id="rId2"/>
    <p:sldLayoutId id="2147483664" r:id="rId3"/>
    <p:sldLayoutId id="2147483669" r:id="rId4"/>
    <p:sldLayoutId id="2147483671" r:id="rId5"/>
    <p:sldLayoutId id="2147483670" r:id="rId6"/>
    <p:sldLayoutId id="2147483672" r:id="rId7"/>
    <p:sldLayoutId id="2147483673" r:id="rId8"/>
    <p:sldLayoutId id="2147483655" r:id="rId9"/>
    <p:sldLayoutId id="2147483656" r:id="rId10"/>
    <p:sldLayoutId id="2147483667" r:id="rId11"/>
    <p:sldLayoutId id="2147483668" r:id="rId12"/>
    <p:sldLayoutId id="2147483674" r:id="rId13"/>
    <p:sldLayoutId id="2147483675" r:id="rId14"/>
    <p:sldLayoutId id="2147483658" r:id="rId15"/>
    <p:sldLayoutId id="2147483659" r:id="rId16"/>
    <p:sldLayoutId id="2147483661" r:id="rId17"/>
    <p:sldLayoutId id="2147483680" r:id="rId18"/>
    <p:sldLayoutId id="2147483666" r:id="rId1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hyperlink" Target="https://www.cos.io/blog/the-open-research-lifecycl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swissethics.ch/fr/ethikkommissione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hes-so.ch/fileadmin/documents/HES-SO/Documents_HES-SO/pdf/open-science/liens-utiles/Guide_Principes_Recommandations_Juridiques_HES-SO_2023.pdf"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lexfind.ch/fe/fr/tol/19537/fr"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swissethics.ch/" TargetMode="External"/><Relationship Id="rId7" Type="http://schemas.openxmlformats.org/officeDocument/2006/relationships/diagramColors" Target="../diagrams/colors2.xml"/><Relationship Id="rId12" Type="http://schemas.openxmlformats.org/officeDocument/2006/relationships/image" Target="../media/image22.sv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QuickStyle" Target="../diagrams/quickStyle2.xml"/><Relationship Id="rId11" Type="http://schemas.openxmlformats.org/officeDocument/2006/relationships/image" Target="../media/image21.png"/><Relationship Id="rId5" Type="http://schemas.openxmlformats.org/officeDocument/2006/relationships/diagramLayout" Target="../diagrams/layout2.xml"/><Relationship Id="rId10" Type="http://schemas.openxmlformats.org/officeDocument/2006/relationships/image" Target="../media/image20.svg"/><Relationship Id="rId4" Type="http://schemas.openxmlformats.org/officeDocument/2006/relationships/diagramData" Target="../diagrams/data2.xml"/><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s://serval.unil.ch/resource/serval:BIB_700C2604657B.P001/REF.pdf"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hyperlink" Target="https://swissethics.ch/"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file:///C:\Users\laura.rio\Downloads\All_Pages_2023_v3_EPFL_Library_RDM_FastGuide.pdf"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www.hes-so.ch/fileadmin/documents/HES-SO/Documents_HES-SO/pdf/open-science/liens-utiles/Guide_Principes_Recommandations_Juridiques_HES-SO_2023.pdf" TargetMode="External"/><Relationship Id="rId5" Type="http://schemas.openxmlformats.org/officeDocument/2006/relationships/image" Target="../media/image28.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s://www.snf.ch/fr/dMILj9t4LNk8NwyR/dossier/open-research-data" TargetMode="External"/><Relationship Id="rId5" Type="http://schemas.openxmlformats.org/officeDocument/2006/relationships/hyperlink" Target="https://science-ouverte.univ-artois.fr/les-donnees-de-la-recherche/" TargetMode="Externa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cos.io/blog/the-open-research-lifecycl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hyperlink" Target="https://www.snf.ch/fr/dMILj9t4LNk8NwyR/dossier/open-research-dat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creativecommons.org/licenses/by/4.0/deed.fr"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www.cos.io/blog/the-open-research-lifecycl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creativecommons.org/licenses/by-sa/3.0/" TargetMode="External"/><Relationship Id="rId5" Type="http://schemas.openxmlformats.org/officeDocument/2006/relationships/hyperlink" Target="https://www.nfdi4chem.de/index.php/2023/05/08/faire-daten-verpflichtend-ab-august-2023/"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projexion.com/carrefour-apprentissage/rex/business-data-stewar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hes-so.ch/"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www.cos.io/blog/the-open-research-lifecycl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oecd.org/fr/science/inno/38500823.pdf"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hyperlink" Target="https://www.lexfind.ch/fe/fr/tol/19537/fr"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fedlex.admin.ch/eli/cc/2013/617/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EC01EBED-7C46-3544-8699-D15A425E67C3}"/>
              </a:ext>
            </a:extLst>
          </p:cNvPr>
          <p:cNvPicPr>
            <a:picLocks noGrp="1" noChangeAspect="1"/>
          </p:cNvPicPr>
          <p:nvPr>
            <p:ph type="pic" sz="quarter" idx="14"/>
          </p:nvPr>
        </p:nvPicPr>
        <p:blipFill>
          <a:blip r:embed="rId3">
            <a:extLst>
              <a:ext uri="{837473B0-CC2E-450A-ABE3-18F120FF3D39}">
                <a1611:picAttrSrcUrl xmlns:a1611="http://schemas.microsoft.com/office/drawing/2016/11/main" r:id="rId4"/>
              </a:ext>
            </a:extLst>
          </a:blip>
          <a:srcRect l="261" r="261"/>
          <a:stretch/>
        </p:blipFill>
        <p:spPr>
          <a:xfrm>
            <a:off x="0" y="0"/>
            <a:ext cx="12192000" cy="6858000"/>
          </a:xfrm>
          <a:solidFill>
            <a:srgbClr val="FF0000"/>
          </a:solidFill>
        </p:spPr>
      </p:pic>
      <p:sp>
        <p:nvSpPr>
          <p:cNvPr id="3" name="Text Placeholder 2">
            <a:extLst>
              <a:ext uri="{FF2B5EF4-FFF2-40B4-BE49-F238E27FC236}">
                <a16:creationId xmlns:a16="http://schemas.microsoft.com/office/drawing/2014/main" id="{03B945A7-909E-E04A-8124-36AC9EB0F0CC}"/>
              </a:ext>
            </a:extLst>
          </p:cNvPr>
          <p:cNvSpPr>
            <a:spLocks noGrp="1"/>
          </p:cNvSpPr>
          <p:nvPr>
            <p:ph type="body" sz="quarter" idx="15"/>
          </p:nvPr>
        </p:nvSpPr>
        <p:spPr>
          <a:xfrm>
            <a:off x="0" y="1"/>
            <a:ext cx="5237018" cy="6857999"/>
          </a:xfrm>
        </p:spPr>
        <p:txBody>
          <a:bodyPr/>
          <a:lstStyle/>
          <a:p>
            <a:pPr marL="0" indent="0" defTabSz="2378075">
              <a:buNone/>
            </a:pPr>
            <a:r>
              <a:rPr lang="en-US" sz="2800" dirty="0">
                <a:solidFill>
                  <a:srgbClr val="407084"/>
                </a:solidFill>
                <a:latin typeface="Helvetica Now Text" panose="020B0504030202020204" pitchFamily="34" charset="0"/>
              </a:rPr>
              <a:t>Open research data focus </a:t>
            </a:r>
            <a:r>
              <a:rPr lang="en-US" sz="2800" dirty="0" err="1">
                <a:solidFill>
                  <a:srgbClr val="407084"/>
                </a:solidFill>
                <a:latin typeface="Helvetica Now Text" panose="020B0504030202020204" pitchFamily="34" charset="0"/>
              </a:rPr>
              <a:t>sante</a:t>
            </a:r>
            <a:endParaRPr lang="en-US" sz="2800" dirty="0">
              <a:solidFill>
                <a:srgbClr val="407084"/>
              </a:solidFill>
              <a:latin typeface="Helvetica Now Text" panose="020B0504030202020204" pitchFamily="34" charset="0"/>
            </a:endParaRPr>
          </a:p>
          <a:p>
            <a:pPr marL="0" indent="0" defTabSz="2378075">
              <a:buNone/>
            </a:pPr>
            <a:endParaRPr lang="en-US" sz="2800" dirty="0">
              <a:solidFill>
                <a:srgbClr val="407084"/>
              </a:solidFill>
            </a:endParaRPr>
          </a:p>
          <a:p>
            <a:pPr lvl="2" indent="0">
              <a:lnSpc>
                <a:spcPct val="100000"/>
              </a:lnSpc>
              <a:buNone/>
            </a:pPr>
            <a:r>
              <a:rPr lang="en-US" dirty="0">
                <a:solidFill>
                  <a:srgbClr val="407084"/>
                </a:solidFill>
              </a:rPr>
              <a:t>05.03.24</a:t>
            </a:r>
            <a:endParaRPr lang="en-US" dirty="0">
              <a:solidFill>
                <a:srgbClr val="407084"/>
              </a:solidFill>
              <a:latin typeface="Helvetica Now Text" panose="020B0504030202020204" pitchFamily="34" charset="0"/>
            </a:endParaRPr>
          </a:p>
          <a:p>
            <a:pPr lvl="3" indent="0">
              <a:buNone/>
            </a:pPr>
            <a:r>
              <a:rPr lang="en-US" dirty="0">
                <a:solidFill>
                  <a:srgbClr val="407084"/>
                </a:solidFill>
                <a:latin typeface="Helvetica Now Text" panose="020B0504030202020204" pitchFamily="34" charset="0"/>
              </a:rPr>
              <a:t>Laura Rio</a:t>
            </a:r>
          </a:p>
        </p:txBody>
      </p:sp>
      <p:sp>
        <p:nvSpPr>
          <p:cNvPr id="4" name="Text Placeholder 3">
            <a:extLst>
              <a:ext uri="{FF2B5EF4-FFF2-40B4-BE49-F238E27FC236}">
                <a16:creationId xmlns:a16="http://schemas.microsoft.com/office/drawing/2014/main" id="{3DD4BA8F-EA1A-F747-8B8B-927C3C32887B}"/>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A96367A5-C929-B742-972A-4921FEC63F1F}"/>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3CECCFA2-3BDD-F644-901A-0FE29B876DEF}"/>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BFA5F462-7D85-3F4E-A568-B215DC028BC2}"/>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D1939ABE-1AE5-8047-97F1-5607B52A93DA}"/>
              </a:ext>
            </a:extLst>
          </p:cNvPr>
          <p:cNvSpPr>
            <a:spLocks noGrp="1"/>
          </p:cNvSpPr>
          <p:nvPr>
            <p:ph type="body" sz="quarter" idx="23"/>
          </p:nvPr>
        </p:nvSpPr>
        <p:spPr/>
        <p:txBody>
          <a:bodyPr/>
          <a:lstStyle/>
          <a:p>
            <a:endParaRPr lang="en-US"/>
          </a:p>
        </p:txBody>
      </p:sp>
      <p:sp>
        <p:nvSpPr>
          <p:cNvPr id="13" name="ZoneTexte 12">
            <a:extLst>
              <a:ext uri="{FF2B5EF4-FFF2-40B4-BE49-F238E27FC236}">
                <a16:creationId xmlns:a16="http://schemas.microsoft.com/office/drawing/2014/main" id="{A1CFBF8D-3FC7-C391-73FD-172759666336}"/>
              </a:ext>
            </a:extLst>
          </p:cNvPr>
          <p:cNvSpPr txBox="1"/>
          <p:nvPr/>
        </p:nvSpPr>
        <p:spPr>
          <a:xfrm>
            <a:off x="0" y="6858000"/>
            <a:ext cx="12192000" cy="230832"/>
          </a:xfrm>
          <a:prstGeom prst="rect">
            <a:avLst/>
          </a:prstGeom>
          <a:noFill/>
        </p:spPr>
        <p:txBody>
          <a:bodyPr wrap="square" rtlCol="0">
            <a:spAutoFit/>
          </a:bodyPr>
          <a:lstStyle/>
          <a:p>
            <a:r>
              <a:rPr lang="fr-CH" sz="900">
                <a:hlinkClick r:id="rId4" tooltip="https://www.cos.io/blog/the-open-research-lifecycle"/>
              </a:rPr>
              <a:t>Cette photo</a:t>
            </a:r>
            <a:r>
              <a:rPr lang="fr-CH" sz="900"/>
              <a:t> par Auteur inconnu est soumise à la licence </a:t>
            </a:r>
            <a:r>
              <a:rPr lang="fr-CH" sz="900">
                <a:hlinkClick r:id="rId5" tooltip="https://creativecommons.org/licenses/by/3.0/"/>
              </a:rPr>
              <a:t>CC BY</a:t>
            </a:r>
            <a:endParaRPr lang="fr-CH" sz="900"/>
          </a:p>
        </p:txBody>
      </p:sp>
    </p:spTree>
    <p:extLst>
      <p:ext uri="{BB962C8B-B14F-4D97-AF65-F5344CB8AC3E}">
        <p14:creationId xmlns:p14="http://schemas.microsoft.com/office/powerpoint/2010/main" val="194710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5099F-6F4B-F291-591F-46BC00394B8D}"/>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790083C4-332D-9EF3-E854-72A049A9745C}"/>
              </a:ext>
            </a:extLst>
          </p:cNvPr>
          <p:cNvSpPr/>
          <p:nvPr/>
        </p:nvSpPr>
        <p:spPr>
          <a:xfrm>
            <a:off x="82368" y="5364563"/>
            <a:ext cx="12051013" cy="1471321"/>
          </a:xfrm>
          <a:prstGeom prst="rect">
            <a:avLst/>
          </a:prstGeom>
          <a:solidFill>
            <a:schemeClr val="bg1"/>
          </a:solidFill>
          <a:ln w="38100">
            <a:solidFill>
              <a:srgbClr val="E9E9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4" name="Rectangle 23">
            <a:extLst>
              <a:ext uri="{FF2B5EF4-FFF2-40B4-BE49-F238E27FC236}">
                <a16:creationId xmlns:a16="http://schemas.microsoft.com/office/drawing/2014/main" id="{706E5170-F160-8274-E253-86EFC92D959B}"/>
              </a:ext>
            </a:extLst>
          </p:cNvPr>
          <p:cNvSpPr/>
          <p:nvPr/>
        </p:nvSpPr>
        <p:spPr>
          <a:xfrm>
            <a:off x="82368" y="3786095"/>
            <a:ext cx="12051013" cy="1471321"/>
          </a:xfrm>
          <a:prstGeom prst="rect">
            <a:avLst/>
          </a:prstGeom>
          <a:solidFill>
            <a:schemeClr val="bg1"/>
          </a:solidFill>
          <a:ln w="38100">
            <a:solidFill>
              <a:srgbClr val="E9E9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3" name="Rectangle 22">
            <a:extLst>
              <a:ext uri="{FF2B5EF4-FFF2-40B4-BE49-F238E27FC236}">
                <a16:creationId xmlns:a16="http://schemas.microsoft.com/office/drawing/2014/main" id="{79E01ED6-9080-C860-9D17-2AB330E6FCE4}"/>
              </a:ext>
            </a:extLst>
          </p:cNvPr>
          <p:cNvSpPr/>
          <p:nvPr/>
        </p:nvSpPr>
        <p:spPr>
          <a:xfrm>
            <a:off x="83125" y="1176609"/>
            <a:ext cx="12051013" cy="2532707"/>
          </a:xfrm>
          <a:prstGeom prst="rect">
            <a:avLst/>
          </a:prstGeom>
          <a:solidFill>
            <a:schemeClr val="bg1"/>
          </a:solidFill>
          <a:ln w="38100">
            <a:solidFill>
              <a:srgbClr val="E9E9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4" name="Text Placeholder 3">
            <a:extLst>
              <a:ext uri="{FF2B5EF4-FFF2-40B4-BE49-F238E27FC236}">
                <a16:creationId xmlns:a16="http://schemas.microsoft.com/office/drawing/2014/main" id="{E042F6C3-E902-F81C-64F4-57F6311C2E25}"/>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B165CBDD-6470-3A53-CD28-4B08F132EF2E}"/>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5213504B-CCBA-C9C5-ECF1-5D61E19CB3A6}"/>
              </a:ext>
            </a:extLst>
          </p:cNvPr>
          <p:cNvSpPr>
            <a:spLocks noGrp="1"/>
          </p:cNvSpPr>
          <p:nvPr>
            <p:ph type="body" sz="quarter" idx="22"/>
          </p:nvPr>
        </p:nvSpPr>
        <p:spPr/>
        <p:txBody>
          <a:bodyPr/>
          <a:lstStyle/>
          <a:p>
            <a:endParaRPr lang="en-US"/>
          </a:p>
        </p:txBody>
      </p:sp>
      <p:sp>
        <p:nvSpPr>
          <p:cNvPr id="15" name="Rectangle 14">
            <a:extLst>
              <a:ext uri="{FF2B5EF4-FFF2-40B4-BE49-F238E27FC236}">
                <a16:creationId xmlns:a16="http://schemas.microsoft.com/office/drawing/2014/main" id="{E018EE7E-1EEC-90A2-A0E3-B45782B1873F}"/>
              </a:ext>
            </a:extLst>
          </p:cNvPr>
          <p:cNvSpPr/>
          <p:nvPr/>
        </p:nvSpPr>
        <p:spPr>
          <a:xfrm>
            <a:off x="0" y="0"/>
            <a:ext cx="12192000" cy="1140031"/>
          </a:xfrm>
          <a:prstGeom prst="rect">
            <a:avLst/>
          </a:prstGeom>
          <a:solidFill>
            <a:srgbClr val="006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500"/>
              </a:spcBef>
              <a:spcAft>
                <a:spcPts val="500"/>
              </a:spcAft>
            </a:pPr>
            <a:r>
              <a:rPr lang="fr-FR" sz="2800" b="1" dirty="0">
                <a:solidFill>
                  <a:srgbClr val="E9E981"/>
                </a:solidFill>
              </a:rPr>
              <a:t>Lois cantonales, fédérales et européenne</a:t>
            </a:r>
          </a:p>
        </p:txBody>
      </p:sp>
      <p:pic>
        <p:nvPicPr>
          <p:cNvPr id="3" name="Image 2">
            <a:extLst>
              <a:ext uri="{FF2B5EF4-FFF2-40B4-BE49-F238E27FC236}">
                <a16:creationId xmlns:a16="http://schemas.microsoft.com/office/drawing/2014/main" id="{F2261FC7-F311-CF6E-EABC-539AB03CED2E}"/>
              </a:ext>
            </a:extLst>
          </p:cNvPr>
          <p:cNvPicPr>
            <a:picLocks noChangeAspect="1"/>
          </p:cNvPicPr>
          <p:nvPr/>
        </p:nvPicPr>
        <p:blipFill rotWithShape="1">
          <a:blip r:embed="rId3"/>
          <a:srcRect t="-1" r="2518" b="39381"/>
          <a:stretch/>
        </p:blipFill>
        <p:spPr>
          <a:xfrm>
            <a:off x="749333" y="1455264"/>
            <a:ext cx="10579727" cy="1370659"/>
          </a:xfrm>
          <a:prstGeom prst="rect">
            <a:avLst/>
          </a:prstGeom>
        </p:spPr>
      </p:pic>
      <p:sp>
        <p:nvSpPr>
          <p:cNvPr id="12" name="ZoneTexte 11">
            <a:extLst>
              <a:ext uri="{FF2B5EF4-FFF2-40B4-BE49-F238E27FC236}">
                <a16:creationId xmlns:a16="http://schemas.microsoft.com/office/drawing/2014/main" id="{DDB7C9E9-9D47-5B73-A35C-3567912AB89D}"/>
              </a:ext>
            </a:extLst>
          </p:cNvPr>
          <p:cNvSpPr txBox="1"/>
          <p:nvPr/>
        </p:nvSpPr>
        <p:spPr>
          <a:xfrm>
            <a:off x="106875" y="1057804"/>
            <a:ext cx="11866809" cy="2677656"/>
          </a:xfrm>
          <a:prstGeom prst="rect">
            <a:avLst/>
          </a:prstGeom>
          <a:noFill/>
        </p:spPr>
        <p:txBody>
          <a:bodyPr wrap="square">
            <a:spAutoFit/>
          </a:bodyPr>
          <a:lstStyle/>
          <a:p>
            <a:r>
              <a:rPr lang="fr-CH" sz="2800" b="1" dirty="0">
                <a:solidFill>
                  <a:srgbClr val="005F9C"/>
                </a:solidFill>
              </a:rPr>
              <a:t>CANTONALES</a:t>
            </a:r>
          </a:p>
          <a:p>
            <a:endParaRPr lang="fr-CH" sz="1400" dirty="0"/>
          </a:p>
          <a:p>
            <a:endParaRPr lang="fr-CH" sz="1400" dirty="0"/>
          </a:p>
          <a:p>
            <a:endParaRPr lang="fr-CH" sz="1400" dirty="0"/>
          </a:p>
          <a:p>
            <a:endParaRPr lang="fr-CH" sz="1400" dirty="0"/>
          </a:p>
          <a:p>
            <a:endParaRPr lang="fr-CH" sz="1400" dirty="0"/>
          </a:p>
          <a:p>
            <a:endParaRPr lang="fr-CH" sz="1400" dirty="0"/>
          </a:p>
          <a:p>
            <a:r>
              <a:rPr lang="fr-CH" sz="1400" dirty="0"/>
              <a:t>Genève : Loi sur l’information du public, l’accès aux documents et la protection des données personnelles (LIPAD ; RSG A 2 08) ;Valais : Loi sur l’information du public, la protection de données et l’archivage (LIPDA ; RS 170.2) ;Vaud : Loi sur la protection des données personnelles (</a:t>
            </a:r>
            <a:r>
              <a:rPr lang="fr-CH" sz="1400" dirty="0" err="1"/>
              <a:t>LPrD</a:t>
            </a:r>
            <a:r>
              <a:rPr lang="fr-CH" sz="1400" dirty="0"/>
              <a:t> ; BLV 172.65) ;Fribourg : Loi sur la protection des données (</a:t>
            </a:r>
            <a:r>
              <a:rPr lang="fr-CH" sz="1400" dirty="0" err="1"/>
              <a:t>LPrD</a:t>
            </a:r>
            <a:r>
              <a:rPr lang="fr-CH" sz="1400" dirty="0"/>
              <a:t> ; RSF 17.1) ;Jura-Neuchâtel : Convention intercantonale relative à la protection des données et à la transparence dans les cantons de Jura et de Neuchâtel (CPDT-JUNE ; RSN.NE 150.30).</a:t>
            </a:r>
          </a:p>
        </p:txBody>
      </p:sp>
      <p:pic>
        <p:nvPicPr>
          <p:cNvPr id="16" name="Image 15">
            <a:extLst>
              <a:ext uri="{FF2B5EF4-FFF2-40B4-BE49-F238E27FC236}">
                <a16:creationId xmlns:a16="http://schemas.microsoft.com/office/drawing/2014/main" id="{8AA10181-19F2-00A1-8693-2710FBB8C8ED}"/>
              </a:ext>
            </a:extLst>
          </p:cNvPr>
          <p:cNvPicPr>
            <a:picLocks noChangeAspect="1"/>
          </p:cNvPicPr>
          <p:nvPr/>
        </p:nvPicPr>
        <p:blipFill>
          <a:blip r:embed="rId4"/>
          <a:stretch>
            <a:fillRect/>
          </a:stretch>
        </p:blipFill>
        <p:spPr>
          <a:xfrm>
            <a:off x="390612" y="3891161"/>
            <a:ext cx="2638425" cy="1066800"/>
          </a:xfrm>
          <a:prstGeom prst="rect">
            <a:avLst/>
          </a:prstGeom>
        </p:spPr>
      </p:pic>
      <p:pic>
        <p:nvPicPr>
          <p:cNvPr id="18" name="Image 17">
            <a:extLst>
              <a:ext uri="{FF2B5EF4-FFF2-40B4-BE49-F238E27FC236}">
                <a16:creationId xmlns:a16="http://schemas.microsoft.com/office/drawing/2014/main" id="{088C0B30-146E-6D8C-5845-D5AFF1023251}"/>
              </a:ext>
            </a:extLst>
          </p:cNvPr>
          <p:cNvPicPr>
            <a:picLocks noChangeAspect="1"/>
          </p:cNvPicPr>
          <p:nvPr/>
        </p:nvPicPr>
        <p:blipFill>
          <a:blip r:embed="rId5"/>
          <a:stretch>
            <a:fillRect/>
          </a:stretch>
        </p:blipFill>
        <p:spPr>
          <a:xfrm>
            <a:off x="4782493" y="5627593"/>
            <a:ext cx="2486025" cy="914400"/>
          </a:xfrm>
          <a:prstGeom prst="rect">
            <a:avLst/>
          </a:prstGeom>
        </p:spPr>
      </p:pic>
      <p:pic>
        <p:nvPicPr>
          <p:cNvPr id="20" name="Image 19">
            <a:extLst>
              <a:ext uri="{FF2B5EF4-FFF2-40B4-BE49-F238E27FC236}">
                <a16:creationId xmlns:a16="http://schemas.microsoft.com/office/drawing/2014/main" id="{286B782C-26C5-C13C-728C-82FB1660DB96}"/>
              </a:ext>
            </a:extLst>
          </p:cNvPr>
          <p:cNvPicPr>
            <a:picLocks noChangeAspect="1"/>
          </p:cNvPicPr>
          <p:nvPr/>
        </p:nvPicPr>
        <p:blipFill>
          <a:blip r:embed="rId6"/>
          <a:stretch>
            <a:fillRect/>
          </a:stretch>
        </p:blipFill>
        <p:spPr>
          <a:xfrm>
            <a:off x="8332605" y="3857031"/>
            <a:ext cx="3468783" cy="1268494"/>
          </a:xfrm>
          <a:prstGeom prst="rect">
            <a:avLst/>
          </a:prstGeom>
        </p:spPr>
      </p:pic>
      <p:sp>
        <p:nvSpPr>
          <p:cNvPr id="26" name="ZoneTexte 25">
            <a:extLst>
              <a:ext uri="{FF2B5EF4-FFF2-40B4-BE49-F238E27FC236}">
                <a16:creationId xmlns:a16="http://schemas.microsoft.com/office/drawing/2014/main" id="{52AF5898-612B-5112-ED14-8EDF8210077A}"/>
              </a:ext>
            </a:extLst>
          </p:cNvPr>
          <p:cNvSpPr txBox="1"/>
          <p:nvPr/>
        </p:nvSpPr>
        <p:spPr>
          <a:xfrm>
            <a:off x="4686935" y="4296584"/>
            <a:ext cx="6163292" cy="523220"/>
          </a:xfrm>
          <a:prstGeom prst="rect">
            <a:avLst/>
          </a:prstGeom>
          <a:noFill/>
        </p:spPr>
        <p:txBody>
          <a:bodyPr wrap="square">
            <a:spAutoFit/>
          </a:bodyPr>
          <a:lstStyle/>
          <a:p>
            <a:r>
              <a:rPr lang="fr-CH" sz="2800" b="1" dirty="0">
                <a:solidFill>
                  <a:srgbClr val="005F9C"/>
                </a:solidFill>
              </a:rPr>
              <a:t>FEDERALES</a:t>
            </a:r>
          </a:p>
        </p:txBody>
      </p:sp>
      <p:sp>
        <p:nvSpPr>
          <p:cNvPr id="28" name="ZoneTexte 27">
            <a:extLst>
              <a:ext uri="{FF2B5EF4-FFF2-40B4-BE49-F238E27FC236}">
                <a16:creationId xmlns:a16="http://schemas.microsoft.com/office/drawing/2014/main" id="{4E540FEC-9AAB-71DE-16C2-5FD1C1FBA2F0}"/>
              </a:ext>
            </a:extLst>
          </p:cNvPr>
          <p:cNvSpPr txBox="1"/>
          <p:nvPr/>
        </p:nvSpPr>
        <p:spPr>
          <a:xfrm>
            <a:off x="129869" y="5425246"/>
            <a:ext cx="6163292" cy="523220"/>
          </a:xfrm>
          <a:prstGeom prst="rect">
            <a:avLst/>
          </a:prstGeom>
          <a:noFill/>
        </p:spPr>
        <p:txBody>
          <a:bodyPr wrap="square">
            <a:spAutoFit/>
          </a:bodyPr>
          <a:lstStyle/>
          <a:p>
            <a:r>
              <a:rPr lang="fr-CH" sz="2800" b="1" dirty="0">
                <a:solidFill>
                  <a:srgbClr val="005F9C"/>
                </a:solidFill>
              </a:rPr>
              <a:t>EUROPEENE</a:t>
            </a:r>
          </a:p>
        </p:txBody>
      </p:sp>
    </p:spTree>
    <p:extLst>
      <p:ext uri="{BB962C8B-B14F-4D97-AF65-F5344CB8AC3E}">
        <p14:creationId xmlns:p14="http://schemas.microsoft.com/office/powerpoint/2010/main" val="3760476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E4612-B40B-53E3-8957-33533975FA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2A48B62-17CF-F16C-B40D-D26D3984595D}"/>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958F843B-716E-C502-45C0-998C8FDF0DAE}"/>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08AB6ED7-F3E4-6D2A-C0B1-3B8EE04A76AE}"/>
              </a:ext>
            </a:extLst>
          </p:cNvPr>
          <p:cNvSpPr>
            <a:spLocks noGrp="1"/>
          </p:cNvSpPr>
          <p:nvPr>
            <p:ph type="body" sz="quarter" idx="22"/>
          </p:nvPr>
        </p:nvSpPr>
        <p:spPr/>
        <p:txBody>
          <a:bodyPr/>
          <a:lstStyle/>
          <a:p>
            <a:endParaRPr lang="en-US"/>
          </a:p>
        </p:txBody>
      </p:sp>
      <p:sp>
        <p:nvSpPr>
          <p:cNvPr id="15" name="Rectangle 14">
            <a:extLst>
              <a:ext uri="{FF2B5EF4-FFF2-40B4-BE49-F238E27FC236}">
                <a16:creationId xmlns:a16="http://schemas.microsoft.com/office/drawing/2014/main" id="{5C41697A-D32D-A1B3-244F-4155793E76AE}"/>
              </a:ext>
            </a:extLst>
          </p:cNvPr>
          <p:cNvSpPr/>
          <p:nvPr/>
        </p:nvSpPr>
        <p:spPr>
          <a:xfrm>
            <a:off x="0" y="0"/>
            <a:ext cx="12192000" cy="1140031"/>
          </a:xfrm>
          <a:prstGeom prst="rect">
            <a:avLst/>
          </a:prstGeom>
          <a:solidFill>
            <a:srgbClr val="006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500"/>
              </a:spcBef>
              <a:spcAft>
                <a:spcPts val="500"/>
              </a:spcAft>
            </a:pPr>
            <a:r>
              <a:rPr lang="fr-FR" sz="2800" b="1" dirty="0">
                <a:solidFill>
                  <a:srgbClr val="E9E981"/>
                </a:solidFill>
              </a:rPr>
              <a:t>Quelle loi s’applique en priorité ?</a:t>
            </a:r>
          </a:p>
        </p:txBody>
      </p:sp>
      <p:sp>
        <p:nvSpPr>
          <p:cNvPr id="3" name="ZoneTexte 2">
            <a:extLst>
              <a:ext uri="{FF2B5EF4-FFF2-40B4-BE49-F238E27FC236}">
                <a16:creationId xmlns:a16="http://schemas.microsoft.com/office/drawing/2014/main" id="{0F4DD963-E523-0B61-3CFA-0DD078DAA86F}"/>
              </a:ext>
            </a:extLst>
          </p:cNvPr>
          <p:cNvSpPr txBox="1"/>
          <p:nvPr/>
        </p:nvSpPr>
        <p:spPr>
          <a:xfrm>
            <a:off x="723899" y="1443841"/>
            <a:ext cx="11142909" cy="2308324"/>
          </a:xfrm>
          <a:prstGeom prst="rect">
            <a:avLst/>
          </a:prstGeom>
          <a:noFill/>
        </p:spPr>
        <p:txBody>
          <a:bodyPr wrap="square">
            <a:spAutoFit/>
          </a:bodyPr>
          <a:lstStyle/>
          <a:p>
            <a:pPr marL="285750" indent="-285750">
              <a:buFont typeface="Wingdings" panose="05000000000000000000" pitchFamily="2" charset="2"/>
              <a:buChar char="ü"/>
            </a:pPr>
            <a:r>
              <a:rPr lang="fr-CH" b="1" dirty="0"/>
              <a:t>LPD</a:t>
            </a:r>
            <a:r>
              <a:rPr lang="fr-CH" dirty="0"/>
              <a:t> réglemente les traitements de données effectués par des </a:t>
            </a:r>
            <a:r>
              <a:rPr lang="fr-CH" b="1" dirty="0"/>
              <a:t>personnes privées ou des organes fédéraux</a:t>
            </a:r>
            <a:r>
              <a:rPr lang="fr-CH" dirty="0"/>
              <a:t>.</a:t>
            </a:r>
          </a:p>
          <a:p>
            <a:pPr marL="285750" indent="-285750">
              <a:buFont typeface="Wingdings" panose="05000000000000000000" pitchFamily="2" charset="2"/>
              <a:buChar char="ü"/>
            </a:pPr>
            <a:endParaRPr lang="fr-CH" dirty="0"/>
          </a:p>
          <a:p>
            <a:pPr marL="285750" indent="-285750">
              <a:buFont typeface="Wingdings" panose="05000000000000000000" pitchFamily="2" charset="2"/>
              <a:buChar char="ü"/>
            </a:pPr>
            <a:r>
              <a:rPr lang="fr-CH" dirty="0"/>
              <a:t>Les </a:t>
            </a:r>
            <a:r>
              <a:rPr lang="fr-CH" b="1" dirty="0"/>
              <a:t>lois cantonales </a:t>
            </a:r>
            <a:r>
              <a:rPr lang="fr-CH" dirty="0"/>
              <a:t>de protection des données quant à elles réglementent les traitements de données effectués</a:t>
            </a:r>
          </a:p>
          <a:p>
            <a:r>
              <a:rPr lang="fr-CH" dirty="0"/>
              <a:t>par les </a:t>
            </a:r>
            <a:r>
              <a:rPr lang="fr-CH" b="1" dirty="0"/>
              <a:t>organes cantonaux, ainsi que par les personnes physiques et morales auxquelles des tâches publiques</a:t>
            </a:r>
          </a:p>
          <a:p>
            <a:r>
              <a:rPr lang="fr-CH" b="1" dirty="0"/>
              <a:t>ont été confiées.</a:t>
            </a:r>
          </a:p>
          <a:p>
            <a:endParaRPr lang="fr-CH" dirty="0"/>
          </a:p>
          <a:p>
            <a:r>
              <a:rPr lang="fr-CH" dirty="0">
                <a:sym typeface="Wingdings" panose="05000000000000000000" pitchFamily="2" charset="2"/>
              </a:rPr>
              <a:t></a:t>
            </a:r>
            <a:r>
              <a:rPr lang="fr-CH" dirty="0"/>
              <a:t>Les hautes écoles, en qualité de personnes morales délégataires de tâches publiques</a:t>
            </a:r>
          </a:p>
          <a:p>
            <a:r>
              <a:rPr lang="fr-CH" dirty="0"/>
              <a:t>Cantonales</a:t>
            </a:r>
            <a:r>
              <a:rPr lang="fr-CH" dirty="0">
                <a:sym typeface="Wingdings" panose="05000000000000000000" pitchFamily="2" charset="2"/>
              </a:rPr>
              <a:t> </a:t>
            </a:r>
            <a:r>
              <a:rPr lang="fr-CH" dirty="0"/>
              <a:t> lois cantonales</a:t>
            </a:r>
          </a:p>
        </p:txBody>
      </p:sp>
      <p:sp>
        <p:nvSpPr>
          <p:cNvPr id="8" name="ZoneTexte 7">
            <a:extLst>
              <a:ext uri="{FF2B5EF4-FFF2-40B4-BE49-F238E27FC236}">
                <a16:creationId xmlns:a16="http://schemas.microsoft.com/office/drawing/2014/main" id="{BE6A4FAF-3C37-A69C-804D-7C08EBBB048E}"/>
              </a:ext>
            </a:extLst>
          </p:cNvPr>
          <p:cNvSpPr txBox="1"/>
          <p:nvPr/>
        </p:nvSpPr>
        <p:spPr>
          <a:xfrm>
            <a:off x="1464527" y="4055975"/>
            <a:ext cx="8709102" cy="1754326"/>
          </a:xfrm>
          <a:prstGeom prst="rect">
            <a:avLst/>
          </a:prstGeom>
          <a:noFill/>
          <a:ln w="38100">
            <a:solidFill>
              <a:srgbClr val="E9E981"/>
            </a:solidFill>
          </a:ln>
        </p:spPr>
        <p:txBody>
          <a:bodyPr wrap="square">
            <a:spAutoFit/>
          </a:bodyPr>
          <a:lstStyle/>
          <a:p>
            <a:pPr algn="ctr"/>
            <a:endParaRPr lang="fr-CH" dirty="0"/>
          </a:p>
          <a:p>
            <a:pPr algn="ctr"/>
            <a:r>
              <a:rPr lang="fr-CH" dirty="0"/>
              <a:t>La loi cantonale de référence est celle du canton où se trouve le responsable</a:t>
            </a:r>
          </a:p>
          <a:p>
            <a:pPr algn="ctr"/>
            <a:r>
              <a:rPr lang="fr-CH" dirty="0"/>
              <a:t>du traitement des données. </a:t>
            </a:r>
          </a:p>
          <a:p>
            <a:pPr algn="ctr"/>
            <a:r>
              <a:rPr lang="fr-CH" dirty="0"/>
              <a:t>Par exemple, si </a:t>
            </a:r>
            <a:r>
              <a:rPr lang="fr-CH" dirty="0" err="1"/>
              <a:t>un·e</a:t>
            </a:r>
            <a:r>
              <a:rPr lang="fr-CH" dirty="0"/>
              <a:t> </a:t>
            </a:r>
            <a:r>
              <a:rPr lang="fr-CH" dirty="0" err="1"/>
              <a:t>chercheur·e</a:t>
            </a:r>
            <a:r>
              <a:rPr lang="fr-CH" dirty="0"/>
              <a:t> de la HES-SO Valais-Wallis traite des données récoltées au sein des Hôpitaux Universitaires de Genève, c’est la loi valaisanne qui s’applique. </a:t>
            </a:r>
          </a:p>
          <a:p>
            <a:pPr algn="ctr"/>
            <a:endParaRPr lang="fr-CH" dirty="0"/>
          </a:p>
        </p:txBody>
      </p:sp>
      <p:pic>
        <p:nvPicPr>
          <p:cNvPr id="10" name="Graphique 9" descr="Marteau d'officiel contour">
            <a:extLst>
              <a:ext uri="{FF2B5EF4-FFF2-40B4-BE49-F238E27FC236}">
                <a16:creationId xmlns:a16="http://schemas.microsoft.com/office/drawing/2014/main" id="{82EAA402-2ADD-DF1A-683B-9457401D73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4527" y="4127167"/>
            <a:ext cx="914400" cy="914400"/>
          </a:xfrm>
          <a:prstGeom prst="rect">
            <a:avLst/>
          </a:prstGeom>
        </p:spPr>
      </p:pic>
    </p:spTree>
    <p:extLst>
      <p:ext uri="{BB962C8B-B14F-4D97-AF65-F5344CB8AC3E}">
        <p14:creationId xmlns:p14="http://schemas.microsoft.com/office/powerpoint/2010/main" val="333009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CF007-B9CD-4798-6895-3365BA73ED0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D3E162F-6DD9-330E-1D31-FBFD468EB9A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32ABD071-DF55-3F4B-BC85-1AC2899C46F4}"/>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87C1EBB6-F636-098D-084D-9F32313002C4}"/>
              </a:ext>
            </a:extLst>
          </p:cNvPr>
          <p:cNvSpPr>
            <a:spLocks noGrp="1"/>
          </p:cNvSpPr>
          <p:nvPr>
            <p:ph type="body" sz="quarter" idx="22"/>
          </p:nvPr>
        </p:nvSpPr>
        <p:spPr/>
        <p:txBody>
          <a:bodyPr/>
          <a:lstStyle/>
          <a:p>
            <a:endParaRPr lang="en-US"/>
          </a:p>
        </p:txBody>
      </p:sp>
      <p:sp>
        <p:nvSpPr>
          <p:cNvPr id="15" name="Rectangle 14">
            <a:extLst>
              <a:ext uri="{FF2B5EF4-FFF2-40B4-BE49-F238E27FC236}">
                <a16:creationId xmlns:a16="http://schemas.microsoft.com/office/drawing/2014/main" id="{81CD4E5A-2F8F-2C55-153C-52D3B9512C72}"/>
              </a:ext>
            </a:extLst>
          </p:cNvPr>
          <p:cNvSpPr/>
          <p:nvPr/>
        </p:nvSpPr>
        <p:spPr>
          <a:xfrm>
            <a:off x="0" y="0"/>
            <a:ext cx="12192000" cy="1140031"/>
          </a:xfrm>
          <a:prstGeom prst="rect">
            <a:avLst/>
          </a:prstGeom>
          <a:solidFill>
            <a:srgbClr val="006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500"/>
              </a:spcBef>
              <a:spcAft>
                <a:spcPts val="500"/>
              </a:spcAft>
            </a:pPr>
            <a:endParaRPr lang="fr-FR" sz="2800" b="1" dirty="0">
              <a:solidFill>
                <a:srgbClr val="E9E981"/>
              </a:solidFill>
            </a:endParaRPr>
          </a:p>
        </p:txBody>
      </p:sp>
      <p:pic>
        <p:nvPicPr>
          <p:cNvPr id="3" name="Image 2">
            <a:extLst>
              <a:ext uri="{FF2B5EF4-FFF2-40B4-BE49-F238E27FC236}">
                <a16:creationId xmlns:a16="http://schemas.microsoft.com/office/drawing/2014/main" id="{B05D498E-AB70-6CAA-168C-2FD2984A9DCD}"/>
              </a:ext>
            </a:extLst>
          </p:cNvPr>
          <p:cNvPicPr>
            <a:picLocks noChangeAspect="1"/>
          </p:cNvPicPr>
          <p:nvPr/>
        </p:nvPicPr>
        <p:blipFill rotWithShape="1">
          <a:blip r:embed="rId3"/>
          <a:srcRect l="25866" t="15195" r="1584" b="24328"/>
          <a:stretch/>
        </p:blipFill>
        <p:spPr>
          <a:xfrm>
            <a:off x="6999327" y="1389905"/>
            <a:ext cx="3967617" cy="5401962"/>
          </a:xfrm>
          <a:prstGeom prst="rect">
            <a:avLst/>
          </a:prstGeom>
        </p:spPr>
      </p:pic>
      <p:sp>
        <p:nvSpPr>
          <p:cNvPr id="8" name="ZoneTexte 7">
            <a:extLst>
              <a:ext uri="{FF2B5EF4-FFF2-40B4-BE49-F238E27FC236}">
                <a16:creationId xmlns:a16="http://schemas.microsoft.com/office/drawing/2014/main" id="{92E26167-515D-6484-D433-3E8380E6F25E}"/>
              </a:ext>
            </a:extLst>
          </p:cNvPr>
          <p:cNvSpPr txBox="1"/>
          <p:nvPr/>
        </p:nvSpPr>
        <p:spPr>
          <a:xfrm>
            <a:off x="624823" y="2179249"/>
            <a:ext cx="5177790" cy="3416320"/>
          </a:xfrm>
          <a:prstGeom prst="rect">
            <a:avLst/>
          </a:prstGeom>
          <a:noFill/>
          <a:ln>
            <a:solidFill>
              <a:srgbClr val="E9E981"/>
            </a:solidFill>
          </a:ln>
        </p:spPr>
        <p:txBody>
          <a:bodyPr wrap="square">
            <a:spAutoFit/>
          </a:bodyPr>
          <a:lstStyle/>
          <a:p>
            <a:r>
              <a:rPr lang="fr-CH" b="1" dirty="0"/>
              <a:t>LRH</a:t>
            </a:r>
            <a:endParaRPr lang="fr-CH" dirty="0"/>
          </a:p>
          <a:p>
            <a:pPr marL="285750" indent="-285750">
              <a:buFont typeface="Wingdings" panose="05000000000000000000" pitchFamily="2" charset="2"/>
              <a:buChar char="ü"/>
            </a:pPr>
            <a:r>
              <a:rPr lang="fr-CH" dirty="0"/>
              <a:t>les dispositions de la LRH priment sur les dispositions générales des différentes lois sur la protection des données</a:t>
            </a:r>
          </a:p>
          <a:p>
            <a:endParaRPr lang="fr-CH" dirty="0"/>
          </a:p>
          <a:p>
            <a:pPr marL="285750" indent="-285750">
              <a:buFont typeface="Wingdings" panose="05000000000000000000" pitchFamily="2" charset="2"/>
              <a:buChar char="ü"/>
            </a:pPr>
            <a:r>
              <a:rPr lang="fr-CH" dirty="0"/>
              <a:t>La LRH concerne les recherches portant sur les maladies humaines et sur la structure et le fonctionnement du corps humain sur des personnes, des personnes décédées, des embryons, des fœtus, sur du matériel biologique et/ou sur des données personnelles liées à la santé (sous réserve des exceptions prévues).</a:t>
            </a:r>
          </a:p>
        </p:txBody>
      </p:sp>
      <p:sp>
        <p:nvSpPr>
          <p:cNvPr id="10" name="ZoneTexte 9">
            <a:extLst>
              <a:ext uri="{FF2B5EF4-FFF2-40B4-BE49-F238E27FC236}">
                <a16:creationId xmlns:a16="http://schemas.microsoft.com/office/drawing/2014/main" id="{BE1BAC28-8024-C703-C9F1-22EC641C2D6D}"/>
              </a:ext>
            </a:extLst>
          </p:cNvPr>
          <p:cNvSpPr txBox="1"/>
          <p:nvPr/>
        </p:nvSpPr>
        <p:spPr>
          <a:xfrm>
            <a:off x="625832" y="5951488"/>
            <a:ext cx="6158344" cy="369332"/>
          </a:xfrm>
          <a:prstGeom prst="rect">
            <a:avLst/>
          </a:prstGeom>
          <a:noFill/>
        </p:spPr>
        <p:txBody>
          <a:bodyPr wrap="square">
            <a:spAutoFit/>
          </a:bodyPr>
          <a:lstStyle/>
          <a:p>
            <a:r>
              <a:rPr lang="fr-CH" dirty="0">
                <a:hlinkClick r:id="rId4"/>
              </a:rPr>
              <a:t>https://swissethics.ch/fr/ethikkommissionen</a:t>
            </a:r>
            <a:r>
              <a:rPr lang="fr-CH" dirty="0"/>
              <a:t> </a:t>
            </a:r>
          </a:p>
        </p:txBody>
      </p:sp>
      <p:sp>
        <p:nvSpPr>
          <p:cNvPr id="12" name="ZoneTexte 11">
            <a:extLst>
              <a:ext uri="{FF2B5EF4-FFF2-40B4-BE49-F238E27FC236}">
                <a16:creationId xmlns:a16="http://schemas.microsoft.com/office/drawing/2014/main" id="{1FE3EBF6-6C3E-0862-0FC3-56720C156583}"/>
              </a:ext>
            </a:extLst>
          </p:cNvPr>
          <p:cNvSpPr txBox="1"/>
          <p:nvPr/>
        </p:nvSpPr>
        <p:spPr>
          <a:xfrm>
            <a:off x="6502592" y="1455575"/>
            <a:ext cx="461665" cy="5270623"/>
          </a:xfrm>
          <a:prstGeom prst="rect">
            <a:avLst/>
          </a:prstGeom>
          <a:solidFill>
            <a:srgbClr val="E9E981"/>
          </a:solidFill>
          <a:ln>
            <a:solidFill>
              <a:srgbClr val="E9E981"/>
            </a:solidFill>
          </a:ln>
        </p:spPr>
        <p:txBody>
          <a:bodyPr vert="vert270" wrap="square">
            <a:spAutoFit/>
          </a:bodyPr>
          <a:lstStyle/>
          <a:p>
            <a:r>
              <a:rPr lang="fr-CH" b="1" dirty="0">
                <a:solidFill>
                  <a:srgbClr val="005F9C"/>
                </a:solidFill>
              </a:rPr>
              <a:t>CH: 26 Cantons: 7 commissions d’éthique</a:t>
            </a:r>
          </a:p>
        </p:txBody>
      </p:sp>
      <p:sp>
        <p:nvSpPr>
          <p:cNvPr id="14" name="ZoneTexte 13">
            <a:extLst>
              <a:ext uri="{FF2B5EF4-FFF2-40B4-BE49-F238E27FC236}">
                <a16:creationId xmlns:a16="http://schemas.microsoft.com/office/drawing/2014/main" id="{E2FE7FF8-C48E-F952-3792-26F883793556}"/>
              </a:ext>
            </a:extLst>
          </p:cNvPr>
          <p:cNvSpPr txBox="1"/>
          <p:nvPr/>
        </p:nvSpPr>
        <p:spPr>
          <a:xfrm>
            <a:off x="50674" y="315544"/>
            <a:ext cx="12191999" cy="523220"/>
          </a:xfrm>
          <a:prstGeom prst="rect">
            <a:avLst/>
          </a:prstGeom>
          <a:noFill/>
        </p:spPr>
        <p:txBody>
          <a:bodyPr wrap="square">
            <a:spAutoFit/>
          </a:bodyPr>
          <a:lstStyle/>
          <a:p>
            <a:pPr>
              <a:spcBef>
                <a:spcPts val="500"/>
              </a:spcBef>
              <a:spcAft>
                <a:spcPts val="500"/>
              </a:spcAft>
            </a:pPr>
            <a:r>
              <a:rPr lang="fr-CH" sz="2800" b="1" dirty="0">
                <a:solidFill>
                  <a:srgbClr val="E9E981"/>
                </a:solidFill>
              </a:rPr>
              <a:t>Loi fédérale du 30 septembre 2011 relative à la recherche sur l’être humain (LRH)</a:t>
            </a:r>
          </a:p>
        </p:txBody>
      </p:sp>
    </p:spTree>
    <p:extLst>
      <p:ext uri="{BB962C8B-B14F-4D97-AF65-F5344CB8AC3E}">
        <p14:creationId xmlns:p14="http://schemas.microsoft.com/office/powerpoint/2010/main" val="1324693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2BF71-E5E5-65D4-A909-CC83AFE3B0D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3EF988F-1B5C-ABC1-0C69-300C4ECCFCFE}"/>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D6927A2F-8E02-A1FE-0F37-F1CA8E907E7B}"/>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FA8F78D2-7023-63E5-C487-95D1E42B8405}"/>
              </a:ext>
            </a:extLst>
          </p:cNvPr>
          <p:cNvSpPr>
            <a:spLocks noGrp="1"/>
          </p:cNvSpPr>
          <p:nvPr>
            <p:ph type="body" sz="quarter" idx="22"/>
          </p:nvPr>
        </p:nvSpPr>
        <p:spPr/>
        <p:txBody>
          <a:bodyPr/>
          <a:lstStyle/>
          <a:p>
            <a:endParaRPr lang="en-US"/>
          </a:p>
        </p:txBody>
      </p:sp>
      <p:sp>
        <p:nvSpPr>
          <p:cNvPr id="15" name="Rectangle 14">
            <a:extLst>
              <a:ext uri="{FF2B5EF4-FFF2-40B4-BE49-F238E27FC236}">
                <a16:creationId xmlns:a16="http://schemas.microsoft.com/office/drawing/2014/main" id="{13CCD256-689D-F1D4-762A-EB953B09827F}"/>
              </a:ext>
            </a:extLst>
          </p:cNvPr>
          <p:cNvSpPr/>
          <p:nvPr/>
        </p:nvSpPr>
        <p:spPr>
          <a:xfrm>
            <a:off x="0" y="0"/>
            <a:ext cx="12192000" cy="1140031"/>
          </a:xfrm>
          <a:prstGeom prst="rect">
            <a:avLst/>
          </a:prstGeom>
          <a:solidFill>
            <a:srgbClr val="006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500"/>
              </a:spcBef>
              <a:spcAft>
                <a:spcPts val="500"/>
              </a:spcAft>
            </a:pPr>
            <a:r>
              <a:rPr lang="fr-CH" sz="2800" b="1" dirty="0">
                <a:solidFill>
                  <a:srgbClr val="E9E981"/>
                </a:solidFill>
              </a:rPr>
              <a:t>Propriété  des données de santé</a:t>
            </a:r>
            <a:endParaRPr lang="fr-FR" sz="2800" b="1" dirty="0">
              <a:solidFill>
                <a:srgbClr val="E9E981"/>
              </a:solidFill>
            </a:endParaRPr>
          </a:p>
        </p:txBody>
      </p:sp>
      <p:sp>
        <p:nvSpPr>
          <p:cNvPr id="2" name="ZoneTexte 1">
            <a:extLst>
              <a:ext uri="{FF2B5EF4-FFF2-40B4-BE49-F238E27FC236}">
                <a16:creationId xmlns:a16="http://schemas.microsoft.com/office/drawing/2014/main" id="{04B05E1B-0EC3-ECEC-6A32-A5EAE24DCD64}"/>
              </a:ext>
            </a:extLst>
          </p:cNvPr>
          <p:cNvSpPr txBox="1"/>
          <p:nvPr/>
        </p:nvSpPr>
        <p:spPr>
          <a:xfrm>
            <a:off x="313509" y="1594951"/>
            <a:ext cx="11878491" cy="1200329"/>
          </a:xfrm>
          <a:prstGeom prst="rect">
            <a:avLst/>
          </a:prstGeom>
          <a:noFill/>
        </p:spPr>
        <p:txBody>
          <a:bodyPr wrap="square">
            <a:spAutoFit/>
          </a:bodyPr>
          <a:lstStyle/>
          <a:p>
            <a:pPr marL="0" indent="0">
              <a:buNone/>
            </a:pPr>
            <a:r>
              <a:rPr lang="fr-CH" b="1" dirty="0"/>
              <a:t>Des exceptions à ce principe existent. </a:t>
            </a:r>
          </a:p>
          <a:p>
            <a:pPr marL="0" indent="0">
              <a:buNone/>
            </a:pPr>
            <a:endParaRPr lang="fr-CH" b="1" dirty="0"/>
          </a:p>
          <a:p>
            <a:pPr marL="0" indent="0">
              <a:buNone/>
            </a:pPr>
            <a:r>
              <a:rPr lang="fr-CH" dirty="0"/>
              <a:t>Si le chercheur ou la chercheuse décide de quitter ou de changer d’institution en cours de projet alors que les résultats ne sont pas finalisés, il pourrait être autorisé à partir avec les données brutes déjà récoltées. </a:t>
            </a:r>
          </a:p>
        </p:txBody>
      </p:sp>
      <p:sp>
        <p:nvSpPr>
          <p:cNvPr id="3" name="ZoneTexte 2">
            <a:extLst>
              <a:ext uri="{FF2B5EF4-FFF2-40B4-BE49-F238E27FC236}">
                <a16:creationId xmlns:a16="http://schemas.microsoft.com/office/drawing/2014/main" id="{C995F77A-F9BB-4895-3205-3A12CFF083E0}"/>
              </a:ext>
            </a:extLst>
          </p:cNvPr>
          <p:cNvSpPr txBox="1"/>
          <p:nvPr/>
        </p:nvSpPr>
        <p:spPr>
          <a:xfrm>
            <a:off x="1772195" y="3138882"/>
            <a:ext cx="8647610" cy="2585323"/>
          </a:xfrm>
          <a:prstGeom prst="rect">
            <a:avLst/>
          </a:prstGeom>
          <a:noFill/>
          <a:ln w="28575">
            <a:solidFill>
              <a:srgbClr val="EBEB84"/>
            </a:solidFill>
          </a:ln>
        </p:spPr>
        <p:txBody>
          <a:bodyPr wrap="square">
            <a:spAutoFit/>
          </a:bodyPr>
          <a:lstStyle/>
          <a:p>
            <a:pPr algn="ctr"/>
            <a:r>
              <a:rPr lang="fr-CH" dirty="0">
                <a:solidFill>
                  <a:srgbClr val="005F9C"/>
                </a:solidFill>
              </a:rPr>
              <a:t>La HES-SO recommande de trancher la question de la</a:t>
            </a:r>
          </a:p>
          <a:p>
            <a:pPr algn="ctr"/>
            <a:r>
              <a:rPr lang="fr-CH" dirty="0">
                <a:solidFill>
                  <a:srgbClr val="005F9C"/>
                </a:solidFill>
              </a:rPr>
              <a:t>propriété des données de recherche en amont de tout projet</a:t>
            </a:r>
          </a:p>
          <a:p>
            <a:pPr algn="ctr"/>
            <a:r>
              <a:rPr lang="fr-CH" dirty="0">
                <a:solidFill>
                  <a:srgbClr val="005F9C"/>
                </a:solidFill>
              </a:rPr>
              <a:t>comme prévu par le </a:t>
            </a:r>
            <a:r>
              <a:rPr lang="fr-CH" b="1" dirty="0">
                <a:solidFill>
                  <a:srgbClr val="005F9C"/>
                </a:solidFill>
              </a:rPr>
              <a:t>data </a:t>
            </a:r>
            <a:r>
              <a:rPr lang="fr-CH" b="1" dirty="0" err="1">
                <a:solidFill>
                  <a:srgbClr val="005F9C"/>
                </a:solidFill>
              </a:rPr>
              <a:t>managment</a:t>
            </a:r>
            <a:r>
              <a:rPr lang="fr-CH" b="1" dirty="0">
                <a:solidFill>
                  <a:srgbClr val="005F9C"/>
                </a:solidFill>
              </a:rPr>
              <a:t> plan</a:t>
            </a:r>
          </a:p>
          <a:p>
            <a:pPr algn="ctr"/>
            <a:endParaRPr lang="fr-CH" dirty="0">
              <a:solidFill>
                <a:srgbClr val="005F9C"/>
              </a:solidFill>
            </a:endParaRPr>
          </a:p>
          <a:p>
            <a:pPr algn="ctr"/>
            <a:r>
              <a:rPr lang="fr-CH" dirty="0">
                <a:solidFill>
                  <a:srgbClr val="005F9C"/>
                </a:solidFill>
              </a:rPr>
              <a:t>Lors de collaboration avec des entreprises, d’autres </a:t>
            </a:r>
            <a:r>
              <a:rPr lang="fr-CH" dirty="0" err="1">
                <a:solidFill>
                  <a:srgbClr val="005F9C"/>
                </a:solidFill>
              </a:rPr>
              <a:t>chercheur·e·s</a:t>
            </a:r>
            <a:r>
              <a:rPr lang="fr-CH" dirty="0">
                <a:solidFill>
                  <a:srgbClr val="005F9C"/>
                </a:solidFill>
              </a:rPr>
              <a:t>, institutions et/</a:t>
            </a:r>
          </a:p>
          <a:p>
            <a:pPr algn="ctr"/>
            <a:r>
              <a:rPr lang="fr-CH" dirty="0">
                <a:solidFill>
                  <a:srgbClr val="005F9C"/>
                </a:solidFill>
              </a:rPr>
              <a:t>ou équipes internationales, la HES-SO recommande de </a:t>
            </a:r>
            <a:r>
              <a:rPr lang="fr-CH" b="1" dirty="0">
                <a:solidFill>
                  <a:srgbClr val="005F9C"/>
                </a:solidFill>
              </a:rPr>
              <a:t>fixer contractuellement </a:t>
            </a:r>
            <a:r>
              <a:rPr lang="fr-CH" dirty="0">
                <a:solidFill>
                  <a:srgbClr val="005F9C"/>
                </a:solidFill>
              </a:rPr>
              <a:t>les</a:t>
            </a:r>
          </a:p>
          <a:p>
            <a:pPr algn="ctr"/>
            <a:r>
              <a:rPr lang="fr-CH" dirty="0">
                <a:solidFill>
                  <a:srgbClr val="005F9C"/>
                </a:solidFill>
              </a:rPr>
              <a:t>règles de propriété des données, résultats et publications ainsi que leur répartition</a:t>
            </a:r>
          </a:p>
          <a:p>
            <a:pPr algn="ctr"/>
            <a:r>
              <a:rPr lang="fr-CH" dirty="0">
                <a:solidFill>
                  <a:srgbClr val="005F9C"/>
                </a:solidFill>
              </a:rPr>
              <a:t>entre les </a:t>
            </a:r>
            <a:r>
              <a:rPr lang="fr-CH" dirty="0" err="1">
                <a:solidFill>
                  <a:srgbClr val="005F9C"/>
                </a:solidFill>
              </a:rPr>
              <a:t>différent·e·s</a:t>
            </a:r>
            <a:r>
              <a:rPr lang="fr-CH" dirty="0">
                <a:solidFill>
                  <a:srgbClr val="005F9C"/>
                </a:solidFill>
              </a:rPr>
              <a:t> </a:t>
            </a:r>
            <a:r>
              <a:rPr lang="fr-CH" dirty="0" err="1">
                <a:solidFill>
                  <a:srgbClr val="005F9C"/>
                </a:solidFill>
              </a:rPr>
              <a:t>participant·e·s</a:t>
            </a:r>
            <a:r>
              <a:rPr lang="fr-CH" dirty="0">
                <a:solidFill>
                  <a:srgbClr val="005F9C"/>
                </a:solidFill>
              </a:rPr>
              <a:t> au projet de recherche.</a:t>
            </a:r>
          </a:p>
          <a:p>
            <a:pPr algn="ctr"/>
            <a:endParaRPr lang="fr-CH" dirty="0">
              <a:solidFill>
                <a:srgbClr val="005F9C"/>
              </a:solidFill>
            </a:endParaRPr>
          </a:p>
        </p:txBody>
      </p:sp>
      <p:sp>
        <p:nvSpPr>
          <p:cNvPr id="7" name="ZoneTexte 6">
            <a:extLst>
              <a:ext uri="{FF2B5EF4-FFF2-40B4-BE49-F238E27FC236}">
                <a16:creationId xmlns:a16="http://schemas.microsoft.com/office/drawing/2014/main" id="{F8B327EE-4500-9654-B360-1EB15006D97A}"/>
              </a:ext>
            </a:extLst>
          </p:cNvPr>
          <p:cNvSpPr txBox="1"/>
          <p:nvPr/>
        </p:nvSpPr>
        <p:spPr>
          <a:xfrm>
            <a:off x="676893" y="6079867"/>
            <a:ext cx="10358846" cy="646331"/>
          </a:xfrm>
          <a:prstGeom prst="rect">
            <a:avLst/>
          </a:prstGeom>
          <a:noFill/>
        </p:spPr>
        <p:txBody>
          <a:bodyPr wrap="square">
            <a:spAutoFit/>
          </a:bodyPr>
          <a:lstStyle/>
          <a:p>
            <a:r>
              <a:rPr lang="fr-CH" dirty="0">
                <a:hlinkClick r:id="rId3"/>
              </a:rPr>
              <a:t>https://www.hes-so.ch/fileadmin/documents/HES-SO/Documents_HES-SO/pdf/open-science/liens-utiles/Guide_Principes_Recommandations_Juridiques_HES-SO_2023.pdf</a:t>
            </a:r>
            <a:r>
              <a:rPr lang="fr-CH" dirty="0"/>
              <a:t> </a:t>
            </a:r>
          </a:p>
        </p:txBody>
      </p:sp>
    </p:spTree>
    <p:extLst>
      <p:ext uri="{BB962C8B-B14F-4D97-AF65-F5344CB8AC3E}">
        <p14:creationId xmlns:p14="http://schemas.microsoft.com/office/powerpoint/2010/main" val="3423085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04E55-9CE0-A00F-4541-4A8D36BD21C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63C33FB-1E1C-9B02-E95A-D7F352F60285}"/>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343D7F68-9F3C-AB9A-698D-BBA5D715E65A}"/>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742FB872-400A-8E0E-0BD1-433E52A55A53}"/>
              </a:ext>
            </a:extLst>
          </p:cNvPr>
          <p:cNvSpPr>
            <a:spLocks noGrp="1"/>
          </p:cNvSpPr>
          <p:nvPr>
            <p:ph type="body" sz="quarter" idx="22"/>
          </p:nvPr>
        </p:nvSpPr>
        <p:spPr/>
        <p:txBody>
          <a:bodyPr/>
          <a:lstStyle/>
          <a:p>
            <a:endParaRPr lang="en-US"/>
          </a:p>
        </p:txBody>
      </p:sp>
      <p:sp>
        <p:nvSpPr>
          <p:cNvPr id="15" name="Rectangle 14">
            <a:extLst>
              <a:ext uri="{FF2B5EF4-FFF2-40B4-BE49-F238E27FC236}">
                <a16:creationId xmlns:a16="http://schemas.microsoft.com/office/drawing/2014/main" id="{903E8E2F-DF94-91DA-C63D-774DA20C34EF}"/>
              </a:ext>
            </a:extLst>
          </p:cNvPr>
          <p:cNvSpPr/>
          <p:nvPr/>
        </p:nvSpPr>
        <p:spPr>
          <a:xfrm>
            <a:off x="0" y="0"/>
            <a:ext cx="12192000" cy="1140031"/>
          </a:xfrm>
          <a:prstGeom prst="rect">
            <a:avLst/>
          </a:prstGeom>
          <a:solidFill>
            <a:srgbClr val="006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500"/>
              </a:spcBef>
              <a:spcAft>
                <a:spcPts val="500"/>
              </a:spcAft>
            </a:pPr>
            <a:r>
              <a:rPr lang="fr-CH" sz="2800" b="1" dirty="0">
                <a:solidFill>
                  <a:srgbClr val="E9E981"/>
                </a:solidFill>
              </a:rPr>
              <a:t>Propriété  des données de santé</a:t>
            </a:r>
            <a:endParaRPr lang="fr-FR" sz="2800" b="1" dirty="0">
              <a:solidFill>
                <a:srgbClr val="E9E981"/>
              </a:solidFill>
            </a:endParaRPr>
          </a:p>
        </p:txBody>
      </p:sp>
      <p:sp>
        <p:nvSpPr>
          <p:cNvPr id="2" name="ZoneTexte 1">
            <a:extLst>
              <a:ext uri="{FF2B5EF4-FFF2-40B4-BE49-F238E27FC236}">
                <a16:creationId xmlns:a16="http://schemas.microsoft.com/office/drawing/2014/main" id="{1C1F9673-D94D-C4D5-2698-5FF80AB0E9CB}"/>
              </a:ext>
            </a:extLst>
          </p:cNvPr>
          <p:cNvSpPr txBox="1"/>
          <p:nvPr/>
        </p:nvSpPr>
        <p:spPr>
          <a:xfrm>
            <a:off x="156754" y="3272807"/>
            <a:ext cx="11878491" cy="2031325"/>
          </a:xfrm>
          <a:prstGeom prst="rect">
            <a:avLst/>
          </a:prstGeom>
          <a:noFill/>
        </p:spPr>
        <p:txBody>
          <a:bodyPr wrap="square">
            <a:spAutoFit/>
          </a:bodyPr>
          <a:lstStyle/>
          <a:p>
            <a:pPr marL="0" indent="0">
              <a:buNone/>
            </a:pPr>
            <a:endParaRPr lang="fr-CH" dirty="0"/>
          </a:p>
          <a:p>
            <a:pPr marL="0" indent="0">
              <a:buNone/>
            </a:pPr>
            <a:r>
              <a:rPr lang="fr-CH" sz="1800" i="1" dirty="0"/>
              <a:t>L’art. 15 de la Convention intercantonale sur la Haute école spécialisée de Suisse occidentale (HES-SO) concerne les droits de propriété intellectuelle portant sur toutes les</a:t>
            </a:r>
          </a:p>
          <a:p>
            <a:pPr marL="0" indent="0">
              <a:buNone/>
            </a:pPr>
            <a:r>
              <a:rPr lang="fr-CH" sz="1800" i="1" dirty="0"/>
              <a:t>créations intellectuelles ainsi que les résultats de recherche.</a:t>
            </a:r>
          </a:p>
          <a:p>
            <a:pPr marL="0" indent="0">
              <a:buNone/>
            </a:pPr>
            <a:endParaRPr lang="fr-CH" sz="1800" i="1" dirty="0"/>
          </a:p>
          <a:p>
            <a:pPr marL="0" indent="0">
              <a:buNone/>
            </a:pPr>
            <a:r>
              <a:rPr lang="fr-CH" sz="1800" i="1" dirty="0"/>
              <a:t>L’art. 6 du Règlement sur la valorisation des connaissances acquises par la recherche au sein de la HES-SO.) concerne les droits sur les biens immatériels de la recherche</a:t>
            </a:r>
          </a:p>
        </p:txBody>
      </p:sp>
      <p:sp>
        <p:nvSpPr>
          <p:cNvPr id="9" name="ZoneTexte 8">
            <a:extLst>
              <a:ext uri="{FF2B5EF4-FFF2-40B4-BE49-F238E27FC236}">
                <a16:creationId xmlns:a16="http://schemas.microsoft.com/office/drawing/2014/main" id="{DDA06B18-7B39-8D1D-107A-21FAFBE714D3}"/>
              </a:ext>
            </a:extLst>
          </p:cNvPr>
          <p:cNvSpPr txBox="1"/>
          <p:nvPr/>
        </p:nvSpPr>
        <p:spPr>
          <a:xfrm>
            <a:off x="2653990" y="1682623"/>
            <a:ext cx="6550969" cy="1200329"/>
          </a:xfrm>
          <a:prstGeom prst="rect">
            <a:avLst/>
          </a:prstGeom>
          <a:noFill/>
          <a:ln w="28575">
            <a:solidFill>
              <a:srgbClr val="EBEB84"/>
            </a:solidFill>
          </a:ln>
        </p:spPr>
        <p:txBody>
          <a:bodyPr wrap="square">
            <a:spAutoFit/>
          </a:bodyPr>
          <a:lstStyle/>
          <a:p>
            <a:pPr marL="0" indent="0" algn="ctr">
              <a:buNone/>
            </a:pPr>
            <a:r>
              <a:rPr lang="fr-CH" sz="1800" dirty="0">
                <a:solidFill>
                  <a:srgbClr val="005F9C"/>
                </a:solidFill>
              </a:rPr>
              <a:t>Par principe, les données brutes et les résultats de recherche (tels que les inventions, logiciels, marques ou designs par exemple) </a:t>
            </a:r>
            <a:r>
              <a:rPr lang="fr-CH" sz="1800" b="1" dirty="0">
                <a:solidFill>
                  <a:srgbClr val="005F9C"/>
                </a:solidFill>
              </a:rPr>
              <a:t>appartiennent aux hautes écoles</a:t>
            </a:r>
            <a:r>
              <a:rPr lang="fr-CH" sz="1800" dirty="0">
                <a:solidFill>
                  <a:srgbClr val="005F9C"/>
                </a:solidFill>
              </a:rPr>
              <a:t> s’ils ont été obtenus par une personne contractuellement liée à une institution HES-SO</a:t>
            </a:r>
            <a:r>
              <a:rPr lang="fr-CH" sz="1800" dirty="0">
                <a:solidFill>
                  <a:srgbClr val="407084"/>
                </a:solidFill>
              </a:rPr>
              <a:t>.</a:t>
            </a:r>
          </a:p>
        </p:txBody>
      </p:sp>
      <p:sp>
        <p:nvSpPr>
          <p:cNvPr id="3" name="ZoneTexte 2">
            <a:extLst>
              <a:ext uri="{FF2B5EF4-FFF2-40B4-BE49-F238E27FC236}">
                <a16:creationId xmlns:a16="http://schemas.microsoft.com/office/drawing/2014/main" id="{3440E339-8557-153A-B199-31A3487E45E5}"/>
              </a:ext>
            </a:extLst>
          </p:cNvPr>
          <p:cNvSpPr txBox="1"/>
          <p:nvPr/>
        </p:nvSpPr>
        <p:spPr>
          <a:xfrm>
            <a:off x="1319349" y="6293520"/>
            <a:ext cx="6217920" cy="369332"/>
          </a:xfrm>
          <a:prstGeom prst="rect">
            <a:avLst/>
          </a:prstGeom>
          <a:noFill/>
        </p:spPr>
        <p:txBody>
          <a:bodyPr wrap="square">
            <a:spAutoFit/>
          </a:bodyPr>
          <a:lstStyle/>
          <a:p>
            <a:r>
              <a:rPr lang="fr-CH" dirty="0">
                <a:hlinkClick r:id="rId3"/>
              </a:rPr>
              <a:t>https://www.lexfind.ch/fe/fr/tol/19537/fr</a:t>
            </a:r>
            <a:r>
              <a:rPr lang="fr-CH" dirty="0"/>
              <a:t> </a:t>
            </a:r>
          </a:p>
        </p:txBody>
      </p:sp>
    </p:spTree>
    <p:extLst>
      <p:ext uri="{BB962C8B-B14F-4D97-AF65-F5344CB8AC3E}">
        <p14:creationId xmlns:p14="http://schemas.microsoft.com/office/powerpoint/2010/main" val="110184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D6A7A-1C2B-B39D-BE17-7607D8623B7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8A66E02-375C-42B6-5A5A-44D18C3A9239}"/>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7645D346-F8DA-0997-AD55-1FC009E7D64E}"/>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64052E14-D52B-17E8-D155-564CF89A8B3A}"/>
              </a:ext>
            </a:extLst>
          </p:cNvPr>
          <p:cNvSpPr>
            <a:spLocks noGrp="1"/>
          </p:cNvSpPr>
          <p:nvPr>
            <p:ph type="body" sz="quarter" idx="22"/>
          </p:nvPr>
        </p:nvSpPr>
        <p:spPr/>
        <p:txBody>
          <a:bodyPr/>
          <a:lstStyle/>
          <a:p>
            <a:endParaRPr lang="en-US"/>
          </a:p>
        </p:txBody>
      </p:sp>
      <p:sp>
        <p:nvSpPr>
          <p:cNvPr id="15" name="Rectangle 14">
            <a:extLst>
              <a:ext uri="{FF2B5EF4-FFF2-40B4-BE49-F238E27FC236}">
                <a16:creationId xmlns:a16="http://schemas.microsoft.com/office/drawing/2014/main" id="{E3B8F7E1-3D24-5D6B-C4AB-D615740770CA}"/>
              </a:ext>
            </a:extLst>
          </p:cNvPr>
          <p:cNvSpPr/>
          <p:nvPr/>
        </p:nvSpPr>
        <p:spPr>
          <a:xfrm>
            <a:off x="0" y="0"/>
            <a:ext cx="12192000" cy="1140031"/>
          </a:xfrm>
          <a:prstGeom prst="rect">
            <a:avLst/>
          </a:prstGeom>
          <a:solidFill>
            <a:srgbClr val="006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500"/>
              </a:spcBef>
              <a:spcAft>
                <a:spcPts val="500"/>
              </a:spcAft>
            </a:pPr>
            <a:r>
              <a:rPr lang="fr-FR" sz="2800" b="1" dirty="0">
                <a:solidFill>
                  <a:srgbClr val="E9E981"/>
                </a:solidFill>
              </a:rPr>
              <a:t> Formulaires d’information et de consentement</a:t>
            </a:r>
          </a:p>
        </p:txBody>
      </p:sp>
      <p:sp>
        <p:nvSpPr>
          <p:cNvPr id="8" name="ZoneTexte 7">
            <a:extLst>
              <a:ext uri="{FF2B5EF4-FFF2-40B4-BE49-F238E27FC236}">
                <a16:creationId xmlns:a16="http://schemas.microsoft.com/office/drawing/2014/main" id="{9A9043FE-8D37-A24E-22CF-308B793D7641}"/>
              </a:ext>
            </a:extLst>
          </p:cNvPr>
          <p:cNvSpPr txBox="1"/>
          <p:nvPr/>
        </p:nvSpPr>
        <p:spPr>
          <a:xfrm>
            <a:off x="1251833" y="6293520"/>
            <a:ext cx="2847861" cy="369332"/>
          </a:xfrm>
          <a:prstGeom prst="rect">
            <a:avLst/>
          </a:prstGeom>
          <a:noFill/>
        </p:spPr>
        <p:txBody>
          <a:bodyPr wrap="square">
            <a:spAutoFit/>
          </a:bodyPr>
          <a:lstStyle/>
          <a:p>
            <a:r>
              <a:rPr lang="fr-CH" dirty="0">
                <a:hlinkClick r:id="rId3"/>
              </a:rPr>
              <a:t>https://swissethics.ch</a:t>
            </a:r>
            <a:r>
              <a:rPr lang="fr-CH" dirty="0"/>
              <a:t> </a:t>
            </a:r>
          </a:p>
        </p:txBody>
      </p:sp>
      <p:sp>
        <p:nvSpPr>
          <p:cNvPr id="3" name="ZoneTexte 2">
            <a:extLst>
              <a:ext uri="{FF2B5EF4-FFF2-40B4-BE49-F238E27FC236}">
                <a16:creationId xmlns:a16="http://schemas.microsoft.com/office/drawing/2014/main" id="{9B8721BE-5C40-E889-9356-465810A3CB1C}"/>
              </a:ext>
            </a:extLst>
          </p:cNvPr>
          <p:cNvSpPr txBox="1"/>
          <p:nvPr/>
        </p:nvSpPr>
        <p:spPr>
          <a:xfrm>
            <a:off x="0" y="1140031"/>
            <a:ext cx="6675811" cy="1200329"/>
          </a:xfrm>
          <a:prstGeom prst="rect">
            <a:avLst/>
          </a:prstGeom>
          <a:noFill/>
        </p:spPr>
        <p:txBody>
          <a:bodyPr wrap="square">
            <a:spAutoFit/>
          </a:bodyPr>
          <a:lstStyle/>
          <a:p>
            <a:r>
              <a:rPr lang="fr-CH" b="1" dirty="0"/>
              <a:t>Projets soumis à la LRH</a:t>
            </a:r>
          </a:p>
          <a:p>
            <a:pPr marL="285750" indent="-285750">
              <a:buFont typeface="Wingdings" panose="05000000000000000000" pitchFamily="2" charset="2"/>
              <a:buChar char="ü"/>
            </a:pPr>
            <a:r>
              <a:rPr lang="fr-CH" dirty="0"/>
              <a:t>obligation de soumettre à la commission d’éthique protocole + formulaire d’information + formulaire de consentement.</a:t>
            </a:r>
          </a:p>
          <a:p>
            <a:pPr marL="285750" indent="-285750">
              <a:buFont typeface="Wingdings" panose="05000000000000000000" pitchFamily="2" charset="2"/>
              <a:buChar char="ü"/>
            </a:pPr>
            <a:r>
              <a:rPr lang="fr-CH" dirty="0"/>
              <a:t>Il existe différents modèles en fonction du type d’études.</a:t>
            </a:r>
          </a:p>
        </p:txBody>
      </p:sp>
      <p:graphicFrame>
        <p:nvGraphicFramePr>
          <p:cNvPr id="11" name="Diagramme 10">
            <a:extLst>
              <a:ext uri="{FF2B5EF4-FFF2-40B4-BE49-F238E27FC236}">
                <a16:creationId xmlns:a16="http://schemas.microsoft.com/office/drawing/2014/main" id="{4D768754-937C-31D6-CA1A-9C58F4D17D64}"/>
              </a:ext>
            </a:extLst>
          </p:cNvPr>
          <p:cNvGraphicFramePr/>
          <p:nvPr/>
        </p:nvGraphicFramePr>
        <p:xfrm>
          <a:off x="7913330" y="1223048"/>
          <a:ext cx="2847861" cy="1477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ZoneTexte 16">
            <a:extLst>
              <a:ext uri="{FF2B5EF4-FFF2-40B4-BE49-F238E27FC236}">
                <a16:creationId xmlns:a16="http://schemas.microsoft.com/office/drawing/2014/main" id="{32314ABB-1F89-45D5-25E9-E15506661E39}"/>
              </a:ext>
            </a:extLst>
          </p:cNvPr>
          <p:cNvSpPr txBox="1"/>
          <p:nvPr/>
        </p:nvSpPr>
        <p:spPr>
          <a:xfrm>
            <a:off x="544813" y="3089125"/>
            <a:ext cx="5392555" cy="1754326"/>
          </a:xfrm>
          <a:prstGeom prst="rect">
            <a:avLst/>
          </a:prstGeom>
          <a:noFill/>
          <a:ln w="19050">
            <a:solidFill>
              <a:srgbClr val="E9E981"/>
            </a:solidFill>
          </a:ln>
        </p:spPr>
        <p:txBody>
          <a:bodyPr wrap="square">
            <a:spAutoFit/>
          </a:bodyPr>
          <a:lstStyle/>
          <a:p>
            <a:r>
              <a:rPr lang="fr-CH" b="1" dirty="0"/>
              <a:t>La feuille d’information </a:t>
            </a:r>
            <a:r>
              <a:rPr lang="fr-CH" dirty="0"/>
              <a:t>est essentielle pour une information fondée, sur le plan éthique et juridique, des personnes prenant part à des recherches sur l’être humain.</a:t>
            </a:r>
          </a:p>
          <a:p>
            <a:r>
              <a:rPr lang="fr-CH" dirty="0"/>
              <a:t>Elle doit être élaborée par une personne experte, travaillant avec toute la diligence requise. </a:t>
            </a:r>
          </a:p>
        </p:txBody>
      </p:sp>
      <p:sp>
        <p:nvSpPr>
          <p:cNvPr id="19" name="ZoneTexte 18">
            <a:extLst>
              <a:ext uri="{FF2B5EF4-FFF2-40B4-BE49-F238E27FC236}">
                <a16:creationId xmlns:a16="http://schemas.microsoft.com/office/drawing/2014/main" id="{0B7DE5E1-86D1-E298-8F52-DCD267CDEC46}"/>
              </a:ext>
            </a:extLst>
          </p:cNvPr>
          <p:cNvSpPr txBox="1"/>
          <p:nvPr/>
        </p:nvSpPr>
        <p:spPr>
          <a:xfrm>
            <a:off x="6282724" y="3085546"/>
            <a:ext cx="5612175" cy="3139321"/>
          </a:xfrm>
          <a:prstGeom prst="rect">
            <a:avLst/>
          </a:prstGeom>
          <a:noFill/>
          <a:ln w="19050">
            <a:solidFill>
              <a:srgbClr val="E9E981"/>
            </a:solidFill>
          </a:ln>
        </p:spPr>
        <p:txBody>
          <a:bodyPr wrap="square">
            <a:spAutoFit/>
          </a:bodyPr>
          <a:lstStyle/>
          <a:p>
            <a:r>
              <a:rPr lang="fr-CH" b="1" dirty="0"/>
              <a:t>Déclaration de consentement </a:t>
            </a:r>
            <a:r>
              <a:rPr lang="fr-CH" dirty="0"/>
              <a:t>doit être obtenu, de préférence par écrit et doit être SEUL (spécifique, éclairé, univoque et libre)</a:t>
            </a:r>
          </a:p>
          <a:p>
            <a:pPr marL="285750" indent="-285750">
              <a:buFont typeface="Arial" panose="020B0604020202020204" pitchFamily="34" charset="0"/>
              <a:buChar char="•"/>
            </a:pPr>
            <a:r>
              <a:rPr lang="fr-CH" dirty="0"/>
              <a:t>Déclaration de consentement écrite pour la participation à un projet de recherche</a:t>
            </a:r>
          </a:p>
          <a:p>
            <a:pPr marL="285750" indent="-285750">
              <a:buFont typeface="Arial" panose="020B0604020202020204" pitchFamily="34" charset="0"/>
              <a:buChar char="•"/>
            </a:pPr>
            <a:r>
              <a:rPr lang="fr-CH" dirty="0"/>
              <a:t>Le cas échéant (optionnel) Déclaration de consentement écrite pour la réutilisation de données (génétiques) et d’échantillons biologiques sous une forme codée (pour la réutilisation de données et d’échantillons biologiques de CE projet de recherche)</a:t>
            </a:r>
          </a:p>
          <a:p>
            <a:pPr marL="285750" indent="-285750">
              <a:buFont typeface="Arial" panose="020B0604020202020204" pitchFamily="34" charset="0"/>
              <a:buChar char="•"/>
            </a:pPr>
            <a:endParaRPr lang="fr-CH" dirty="0"/>
          </a:p>
        </p:txBody>
      </p:sp>
      <p:pic>
        <p:nvPicPr>
          <p:cNvPr id="21" name="Graphique 20" descr="Informations avec un remplissage uni">
            <a:extLst>
              <a:ext uri="{FF2B5EF4-FFF2-40B4-BE49-F238E27FC236}">
                <a16:creationId xmlns:a16="http://schemas.microsoft.com/office/drawing/2014/main" id="{1B7DC9F4-6AEA-4018-0542-5E5706BEF0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53555" y="2574533"/>
            <a:ext cx="890155" cy="890155"/>
          </a:xfrm>
          <a:prstGeom prst="rect">
            <a:avLst/>
          </a:prstGeom>
        </p:spPr>
      </p:pic>
      <p:pic>
        <p:nvPicPr>
          <p:cNvPr id="25" name="Graphique 24" descr="Contrôle boîte de réception avec un remplissage uni">
            <a:extLst>
              <a:ext uri="{FF2B5EF4-FFF2-40B4-BE49-F238E27FC236}">
                <a16:creationId xmlns:a16="http://schemas.microsoft.com/office/drawing/2014/main" id="{EB2E2773-27E9-76BC-B2A5-DF054243CA3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40842" y="2555408"/>
            <a:ext cx="914400" cy="914400"/>
          </a:xfrm>
          <a:prstGeom prst="rect">
            <a:avLst/>
          </a:prstGeom>
        </p:spPr>
      </p:pic>
    </p:spTree>
    <p:extLst>
      <p:ext uri="{BB962C8B-B14F-4D97-AF65-F5344CB8AC3E}">
        <p14:creationId xmlns:p14="http://schemas.microsoft.com/office/powerpoint/2010/main" val="952552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477A5-A592-D6B8-A0D2-0D0948D35BC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61F932E-7177-8CAA-07EF-F5B8998EB6B3}"/>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E8A5352E-912E-F4FA-4BB4-2A9D4129C992}"/>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A9E5EA71-E87D-F97B-88CA-2DE645EFC462}"/>
              </a:ext>
            </a:extLst>
          </p:cNvPr>
          <p:cNvSpPr>
            <a:spLocks noGrp="1"/>
          </p:cNvSpPr>
          <p:nvPr>
            <p:ph type="body" sz="quarter" idx="22"/>
          </p:nvPr>
        </p:nvSpPr>
        <p:spPr/>
        <p:txBody>
          <a:bodyPr/>
          <a:lstStyle/>
          <a:p>
            <a:endParaRPr lang="en-US"/>
          </a:p>
        </p:txBody>
      </p:sp>
      <p:sp>
        <p:nvSpPr>
          <p:cNvPr id="15" name="Rectangle 14">
            <a:extLst>
              <a:ext uri="{FF2B5EF4-FFF2-40B4-BE49-F238E27FC236}">
                <a16:creationId xmlns:a16="http://schemas.microsoft.com/office/drawing/2014/main" id="{40B92C86-E019-5CF8-D292-07E8F2C5DE86}"/>
              </a:ext>
            </a:extLst>
          </p:cNvPr>
          <p:cNvSpPr/>
          <p:nvPr/>
        </p:nvSpPr>
        <p:spPr>
          <a:xfrm>
            <a:off x="0" y="0"/>
            <a:ext cx="12192000" cy="1140031"/>
          </a:xfrm>
          <a:prstGeom prst="rect">
            <a:avLst/>
          </a:prstGeom>
          <a:solidFill>
            <a:srgbClr val="006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500"/>
              </a:spcBef>
              <a:spcAft>
                <a:spcPts val="500"/>
              </a:spcAft>
            </a:pPr>
            <a:r>
              <a:rPr lang="fr-CH" sz="2800" b="1" dirty="0">
                <a:solidFill>
                  <a:srgbClr val="E9E981"/>
                </a:solidFill>
              </a:rPr>
              <a:t>Recherche sur les personnes politiquement vulnérables (PPV)</a:t>
            </a:r>
            <a:endParaRPr lang="fr-FR" sz="2800" b="1" dirty="0">
              <a:solidFill>
                <a:srgbClr val="E9E981"/>
              </a:solidFill>
            </a:endParaRPr>
          </a:p>
        </p:txBody>
      </p:sp>
      <p:sp>
        <p:nvSpPr>
          <p:cNvPr id="3" name="ZoneTexte 2">
            <a:extLst>
              <a:ext uri="{FF2B5EF4-FFF2-40B4-BE49-F238E27FC236}">
                <a16:creationId xmlns:a16="http://schemas.microsoft.com/office/drawing/2014/main" id="{8AE48C63-71F8-238B-3AFF-84FE0854AE89}"/>
              </a:ext>
            </a:extLst>
          </p:cNvPr>
          <p:cNvSpPr txBox="1"/>
          <p:nvPr/>
        </p:nvSpPr>
        <p:spPr>
          <a:xfrm>
            <a:off x="1353123" y="1468387"/>
            <a:ext cx="9868829" cy="646331"/>
          </a:xfrm>
          <a:prstGeom prst="rect">
            <a:avLst/>
          </a:prstGeom>
          <a:noFill/>
        </p:spPr>
        <p:txBody>
          <a:bodyPr wrap="square">
            <a:spAutoFit/>
          </a:bodyPr>
          <a:lstStyle/>
          <a:p>
            <a:r>
              <a:rPr lang="fr-CH" dirty="0">
                <a:solidFill>
                  <a:srgbClr val="407084"/>
                </a:solidFill>
              </a:rPr>
              <a:t>Selon Hurst, bioéthicienne, est vulnérable la personne exposée à la </a:t>
            </a:r>
          </a:p>
          <a:p>
            <a:r>
              <a:rPr lang="fr-CH" dirty="0">
                <a:solidFill>
                  <a:srgbClr val="407084"/>
                </a:solidFill>
              </a:rPr>
              <a:t>«</a:t>
            </a:r>
            <a:r>
              <a:rPr lang="fr-CH" b="1" i="1" dirty="0">
                <a:solidFill>
                  <a:srgbClr val="407084"/>
                </a:solidFill>
              </a:rPr>
              <a:t>probabilité accrue de subir un tort [dommage], n’importe quel tort, pour n’importe quelle raison</a:t>
            </a:r>
            <a:r>
              <a:rPr lang="fr-CH" dirty="0">
                <a:solidFill>
                  <a:srgbClr val="407084"/>
                </a:solidFill>
              </a:rPr>
              <a:t>»</a:t>
            </a:r>
          </a:p>
        </p:txBody>
      </p:sp>
      <p:sp>
        <p:nvSpPr>
          <p:cNvPr id="7" name="ZoneTexte 6">
            <a:extLst>
              <a:ext uri="{FF2B5EF4-FFF2-40B4-BE49-F238E27FC236}">
                <a16:creationId xmlns:a16="http://schemas.microsoft.com/office/drawing/2014/main" id="{17B30A7B-A229-0655-C97D-E0BB3489EC88}"/>
              </a:ext>
            </a:extLst>
          </p:cNvPr>
          <p:cNvSpPr txBox="1"/>
          <p:nvPr/>
        </p:nvSpPr>
        <p:spPr>
          <a:xfrm>
            <a:off x="360609" y="2634458"/>
            <a:ext cx="5098974" cy="3139321"/>
          </a:xfrm>
          <a:prstGeom prst="rect">
            <a:avLst/>
          </a:prstGeom>
          <a:noFill/>
          <a:ln w="28575">
            <a:solidFill>
              <a:srgbClr val="E9E981"/>
            </a:solidFill>
          </a:ln>
        </p:spPr>
        <p:txBody>
          <a:bodyPr wrap="square" rtlCol="0">
            <a:spAutoFit/>
          </a:bodyPr>
          <a:lstStyle/>
          <a:p>
            <a:r>
              <a:rPr lang="fr-CH" b="1" dirty="0"/>
              <a:t>Six catégories de PPV</a:t>
            </a:r>
          </a:p>
          <a:p>
            <a:endParaRPr lang="fr-CH" b="1" dirty="0"/>
          </a:p>
          <a:p>
            <a:pPr marL="342900" indent="-342900">
              <a:buFont typeface="+mj-lt"/>
              <a:buAutoNum type="arabicPeriod"/>
            </a:pPr>
            <a:r>
              <a:rPr lang="fr-CH" dirty="0"/>
              <a:t>Les adultes incapables de discernement</a:t>
            </a:r>
          </a:p>
          <a:p>
            <a:pPr marL="342900" indent="-342900">
              <a:buFont typeface="+mj-lt"/>
              <a:buAutoNum type="arabicPeriod"/>
            </a:pPr>
            <a:r>
              <a:rPr lang="fr-CH" dirty="0"/>
              <a:t>Les enfants (&lt;14 ans)</a:t>
            </a:r>
          </a:p>
          <a:p>
            <a:pPr marL="342900" indent="-342900">
              <a:buFont typeface="+mj-lt"/>
              <a:buAutoNum type="arabicPeriod"/>
            </a:pPr>
            <a:r>
              <a:rPr lang="fr-CH" dirty="0"/>
              <a:t>Les adolescents (14-18 ans)</a:t>
            </a:r>
          </a:p>
          <a:p>
            <a:pPr marL="342900" indent="-342900">
              <a:buFont typeface="+mj-lt"/>
              <a:buAutoNum type="arabicPeriod"/>
            </a:pPr>
            <a:r>
              <a:rPr lang="fr-CH" dirty="0"/>
              <a:t>Les femmes enceintes (et donc indirectement leur fœtus/embryon)</a:t>
            </a:r>
          </a:p>
          <a:p>
            <a:pPr marL="342900" indent="-342900">
              <a:buFont typeface="+mj-lt"/>
              <a:buAutoNum type="arabicPeriod"/>
            </a:pPr>
            <a:r>
              <a:rPr lang="fr-CH" dirty="0"/>
              <a:t>Les personnes privées de liberté (ci-après: les prisonniers)</a:t>
            </a:r>
          </a:p>
          <a:p>
            <a:pPr marL="342900" indent="-342900">
              <a:buFont typeface="+mj-lt"/>
              <a:buAutoNum type="arabicPeriod"/>
            </a:pPr>
            <a:r>
              <a:rPr lang="fr-CH" dirty="0"/>
              <a:t>Les personnes participant à une recherche en situation d’urgence</a:t>
            </a:r>
          </a:p>
        </p:txBody>
      </p:sp>
      <p:sp>
        <p:nvSpPr>
          <p:cNvPr id="10" name="ZoneTexte 9">
            <a:extLst>
              <a:ext uri="{FF2B5EF4-FFF2-40B4-BE49-F238E27FC236}">
                <a16:creationId xmlns:a16="http://schemas.microsoft.com/office/drawing/2014/main" id="{9F0FADE0-8FBB-8EA1-D48A-5FB9B66DDDEA}"/>
              </a:ext>
            </a:extLst>
          </p:cNvPr>
          <p:cNvSpPr txBox="1"/>
          <p:nvPr/>
        </p:nvSpPr>
        <p:spPr>
          <a:xfrm>
            <a:off x="1014760" y="6293519"/>
            <a:ext cx="8441473" cy="369332"/>
          </a:xfrm>
          <a:prstGeom prst="rect">
            <a:avLst/>
          </a:prstGeom>
          <a:noFill/>
        </p:spPr>
        <p:txBody>
          <a:bodyPr wrap="square">
            <a:spAutoFit/>
          </a:bodyPr>
          <a:lstStyle/>
          <a:p>
            <a:pPr algn="ctr"/>
            <a:r>
              <a:rPr lang="fr-CH" dirty="0">
                <a:solidFill>
                  <a:schemeClr val="tx1"/>
                </a:solidFill>
                <a:hlinkClick r:id="rId3"/>
              </a:rPr>
              <a:t>https://serval.unil.ch/resource/serval:BIB_700C2604657B.P001/REF.pdf</a:t>
            </a:r>
            <a:r>
              <a:rPr lang="fr-CH" dirty="0">
                <a:solidFill>
                  <a:schemeClr val="tx1"/>
                </a:solidFill>
              </a:rPr>
              <a:t> </a:t>
            </a:r>
          </a:p>
        </p:txBody>
      </p:sp>
      <p:pic>
        <p:nvPicPr>
          <p:cNvPr id="11" name="Image 10">
            <a:extLst>
              <a:ext uri="{FF2B5EF4-FFF2-40B4-BE49-F238E27FC236}">
                <a16:creationId xmlns:a16="http://schemas.microsoft.com/office/drawing/2014/main" id="{ED717023-F9C5-654A-32ED-FCFF3608BF58}"/>
              </a:ext>
            </a:extLst>
          </p:cNvPr>
          <p:cNvPicPr>
            <a:picLocks noChangeAspect="1"/>
          </p:cNvPicPr>
          <p:nvPr/>
        </p:nvPicPr>
        <p:blipFill>
          <a:blip r:embed="rId4"/>
          <a:stretch>
            <a:fillRect/>
          </a:stretch>
        </p:blipFill>
        <p:spPr>
          <a:xfrm>
            <a:off x="5982351" y="3076758"/>
            <a:ext cx="5700254" cy="1865538"/>
          </a:xfrm>
          <a:prstGeom prst="rect">
            <a:avLst/>
          </a:prstGeom>
          <a:ln w="28575">
            <a:solidFill>
              <a:srgbClr val="E9E981"/>
            </a:solidFill>
          </a:ln>
        </p:spPr>
      </p:pic>
      <p:pic>
        <p:nvPicPr>
          <p:cNvPr id="13" name="Graphique 12" descr="Mégaphone1 avec un remplissage uni">
            <a:extLst>
              <a:ext uri="{FF2B5EF4-FFF2-40B4-BE49-F238E27FC236}">
                <a16:creationId xmlns:a16="http://schemas.microsoft.com/office/drawing/2014/main" id="{92F64A06-958C-2720-5A3B-5316421971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21952" y="2821100"/>
            <a:ext cx="914400" cy="914400"/>
          </a:xfrm>
          <a:prstGeom prst="rect">
            <a:avLst/>
          </a:prstGeom>
        </p:spPr>
      </p:pic>
    </p:spTree>
    <p:extLst>
      <p:ext uri="{BB962C8B-B14F-4D97-AF65-F5344CB8AC3E}">
        <p14:creationId xmlns:p14="http://schemas.microsoft.com/office/powerpoint/2010/main" val="1758193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DFC7A-9283-1171-90F1-89B647DD64B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78D4AEF-F831-4A7F-C0B1-DCC3FFDD1BD4}"/>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14995E1A-3AA0-61D2-CBCB-51F24B924314}"/>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3BC79A03-6432-8399-183B-B95A58EBE4FD}"/>
              </a:ext>
            </a:extLst>
          </p:cNvPr>
          <p:cNvSpPr>
            <a:spLocks noGrp="1"/>
          </p:cNvSpPr>
          <p:nvPr>
            <p:ph type="body" sz="quarter" idx="22"/>
          </p:nvPr>
        </p:nvSpPr>
        <p:spPr/>
        <p:txBody>
          <a:bodyPr/>
          <a:lstStyle/>
          <a:p>
            <a:endParaRPr lang="en-US"/>
          </a:p>
        </p:txBody>
      </p:sp>
      <p:pic>
        <p:nvPicPr>
          <p:cNvPr id="12" name="Image 11">
            <a:extLst>
              <a:ext uri="{FF2B5EF4-FFF2-40B4-BE49-F238E27FC236}">
                <a16:creationId xmlns:a16="http://schemas.microsoft.com/office/drawing/2014/main" id="{4C8912AD-3534-4781-9DD2-02C3D21D2898}"/>
              </a:ext>
            </a:extLst>
          </p:cNvPr>
          <p:cNvPicPr>
            <a:picLocks noChangeAspect="1"/>
          </p:cNvPicPr>
          <p:nvPr/>
        </p:nvPicPr>
        <p:blipFill rotWithShape="1">
          <a:blip r:embed="rId3"/>
          <a:srcRect t="1244" b="36707"/>
          <a:stretch/>
        </p:blipFill>
        <p:spPr>
          <a:xfrm>
            <a:off x="3158673" y="1195144"/>
            <a:ext cx="7555015" cy="5056422"/>
          </a:xfrm>
          <a:prstGeom prst="rect">
            <a:avLst/>
          </a:prstGeom>
          <a:ln w="28575">
            <a:solidFill>
              <a:srgbClr val="E9E981"/>
            </a:solidFill>
          </a:ln>
        </p:spPr>
      </p:pic>
      <p:sp>
        <p:nvSpPr>
          <p:cNvPr id="8" name="ZoneTexte 7">
            <a:extLst>
              <a:ext uri="{FF2B5EF4-FFF2-40B4-BE49-F238E27FC236}">
                <a16:creationId xmlns:a16="http://schemas.microsoft.com/office/drawing/2014/main" id="{B3DD57C7-22B3-9853-A36D-BD2845AE6E1D}"/>
              </a:ext>
            </a:extLst>
          </p:cNvPr>
          <p:cNvSpPr txBox="1"/>
          <p:nvPr/>
        </p:nvSpPr>
        <p:spPr>
          <a:xfrm>
            <a:off x="310812" y="4400497"/>
            <a:ext cx="2847861" cy="369332"/>
          </a:xfrm>
          <a:prstGeom prst="rect">
            <a:avLst/>
          </a:prstGeom>
          <a:noFill/>
        </p:spPr>
        <p:txBody>
          <a:bodyPr wrap="square">
            <a:spAutoFit/>
          </a:bodyPr>
          <a:lstStyle/>
          <a:p>
            <a:r>
              <a:rPr lang="fr-CH" dirty="0">
                <a:hlinkClick r:id="rId4"/>
              </a:rPr>
              <a:t>https://swissethics.ch</a:t>
            </a:r>
            <a:r>
              <a:rPr lang="fr-CH" dirty="0"/>
              <a:t> </a:t>
            </a:r>
          </a:p>
        </p:txBody>
      </p:sp>
      <p:sp>
        <p:nvSpPr>
          <p:cNvPr id="9" name="Rectangle 8">
            <a:extLst>
              <a:ext uri="{FF2B5EF4-FFF2-40B4-BE49-F238E27FC236}">
                <a16:creationId xmlns:a16="http://schemas.microsoft.com/office/drawing/2014/main" id="{16470479-9D72-9530-072C-EFEFC957723D}"/>
              </a:ext>
            </a:extLst>
          </p:cNvPr>
          <p:cNvSpPr/>
          <p:nvPr/>
        </p:nvSpPr>
        <p:spPr>
          <a:xfrm>
            <a:off x="0" y="-24291"/>
            <a:ext cx="12192000" cy="1140031"/>
          </a:xfrm>
          <a:prstGeom prst="rect">
            <a:avLst/>
          </a:prstGeom>
          <a:solidFill>
            <a:srgbClr val="006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500"/>
              </a:spcBef>
              <a:spcAft>
                <a:spcPts val="500"/>
              </a:spcAft>
            </a:pPr>
            <a:r>
              <a:rPr lang="fr-CH" sz="2800" b="1" dirty="0">
                <a:solidFill>
                  <a:srgbClr val="E9E981"/>
                </a:solidFill>
              </a:rPr>
              <a:t>Recherche sur les personnes vulnérables</a:t>
            </a:r>
            <a:endParaRPr lang="fr-FR" sz="2800" b="1" dirty="0">
              <a:solidFill>
                <a:srgbClr val="E9E981"/>
              </a:solidFill>
            </a:endParaRPr>
          </a:p>
        </p:txBody>
      </p:sp>
      <p:sp>
        <p:nvSpPr>
          <p:cNvPr id="10" name="ZoneTexte 9">
            <a:extLst>
              <a:ext uri="{FF2B5EF4-FFF2-40B4-BE49-F238E27FC236}">
                <a16:creationId xmlns:a16="http://schemas.microsoft.com/office/drawing/2014/main" id="{A5C0E7C1-049D-3749-9FD6-FD0F8EB373A0}"/>
              </a:ext>
            </a:extLst>
          </p:cNvPr>
          <p:cNvSpPr txBox="1"/>
          <p:nvPr/>
        </p:nvSpPr>
        <p:spPr>
          <a:xfrm>
            <a:off x="67771" y="3233852"/>
            <a:ext cx="3090902" cy="923330"/>
          </a:xfrm>
          <a:prstGeom prst="rect">
            <a:avLst/>
          </a:prstGeom>
          <a:noFill/>
        </p:spPr>
        <p:txBody>
          <a:bodyPr wrap="square" rtlCol="0">
            <a:spAutoFit/>
          </a:bodyPr>
          <a:lstStyle/>
          <a:p>
            <a:r>
              <a:rPr lang="fr-CH" dirty="0"/>
              <a:t>Guides</a:t>
            </a:r>
          </a:p>
          <a:p>
            <a:r>
              <a:rPr lang="fr-CH" dirty="0"/>
              <a:t>légal, recrutement, procédure de consentement…</a:t>
            </a:r>
          </a:p>
        </p:txBody>
      </p:sp>
    </p:spTree>
    <p:extLst>
      <p:ext uri="{BB962C8B-B14F-4D97-AF65-F5344CB8AC3E}">
        <p14:creationId xmlns:p14="http://schemas.microsoft.com/office/powerpoint/2010/main" val="548702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6AC78-2474-BF7E-9617-7551032355E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C4E9262-9D5D-CE66-6711-E7CFFBA8EEFE}"/>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90395CD5-25E6-8213-FC98-519A24434A73}"/>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F1550410-4102-29F3-C2C0-F0125349CD0D}"/>
              </a:ext>
            </a:extLst>
          </p:cNvPr>
          <p:cNvSpPr>
            <a:spLocks noGrp="1"/>
          </p:cNvSpPr>
          <p:nvPr>
            <p:ph type="body" sz="quarter" idx="22"/>
          </p:nvPr>
        </p:nvSpPr>
        <p:spPr/>
        <p:txBody>
          <a:bodyPr/>
          <a:lstStyle/>
          <a:p>
            <a:endParaRPr lang="en-US"/>
          </a:p>
        </p:txBody>
      </p:sp>
      <p:sp>
        <p:nvSpPr>
          <p:cNvPr id="15" name="Rectangle 14">
            <a:extLst>
              <a:ext uri="{FF2B5EF4-FFF2-40B4-BE49-F238E27FC236}">
                <a16:creationId xmlns:a16="http://schemas.microsoft.com/office/drawing/2014/main" id="{5F510F2F-D510-626E-1AAC-AC43B14D426E}"/>
              </a:ext>
            </a:extLst>
          </p:cNvPr>
          <p:cNvSpPr/>
          <p:nvPr/>
        </p:nvSpPr>
        <p:spPr>
          <a:xfrm>
            <a:off x="0" y="0"/>
            <a:ext cx="12192000" cy="1140031"/>
          </a:xfrm>
          <a:prstGeom prst="rect">
            <a:avLst/>
          </a:prstGeom>
          <a:solidFill>
            <a:srgbClr val="006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500"/>
              </a:spcBef>
              <a:spcAft>
                <a:spcPts val="500"/>
              </a:spcAft>
            </a:pPr>
            <a:r>
              <a:rPr lang="fr-FR" sz="2800" b="1" dirty="0">
                <a:solidFill>
                  <a:srgbClr val="E9E981"/>
                </a:solidFill>
              </a:rPr>
              <a:t>Anonymisation ou </a:t>
            </a:r>
            <a:r>
              <a:rPr lang="fr-FR" sz="2800" b="1" dirty="0" err="1">
                <a:solidFill>
                  <a:srgbClr val="E9E981"/>
                </a:solidFill>
              </a:rPr>
              <a:t>pseudonymisation</a:t>
            </a:r>
            <a:endParaRPr lang="fr-FR" sz="2800" b="1" dirty="0">
              <a:solidFill>
                <a:srgbClr val="E9E981"/>
              </a:solidFill>
            </a:endParaRPr>
          </a:p>
        </p:txBody>
      </p:sp>
      <p:sp>
        <p:nvSpPr>
          <p:cNvPr id="2" name="ZoneTexte 1">
            <a:extLst>
              <a:ext uri="{FF2B5EF4-FFF2-40B4-BE49-F238E27FC236}">
                <a16:creationId xmlns:a16="http://schemas.microsoft.com/office/drawing/2014/main" id="{0E3917A9-AED2-18D9-B8DE-9DB7ECC82C5A}"/>
              </a:ext>
            </a:extLst>
          </p:cNvPr>
          <p:cNvSpPr txBox="1"/>
          <p:nvPr/>
        </p:nvSpPr>
        <p:spPr>
          <a:xfrm>
            <a:off x="355520" y="1413254"/>
            <a:ext cx="4127863" cy="1200329"/>
          </a:xfrm>
          <a:prstGeom prst="rect">
            <a:avLst/>
          </a:prstGeom>
          <a:noFill/>
          <a:ln w="28575">
            <a:solidFill>
              <a:srgbClr val="EBEB84"/>
            </a:solidFill>
          </a:ln>
        </p:spPr>
        <p:txBody>
          <a:bodyPr wrap="square">
            <a:spAutoFit/>
          </a:bodyPr>
          <a:lstStyle/>
          <a:p>
            <a:r>
              <a:rPr lang="fr-FR" dirty="0">
                <a:solidFill>
                  <a:srgbClr val="005F9C"/>
                </a:solidFill>
              </a:rPr>
              <a:t>L'</a:t>
            </a:r>
            <a:r>
              <a:rPr lang="fr-FR" b="1" dirty="0">
                <a:solidFill>
                  <a:srgbClr val="005F9C"/>
                </a:solidFill>
              </a:rPr>
              <a:t>anonymisation</a:t>
            </a:r>
            <a:r>
              <a:rPr lang="fr-FR" dirty="0">
                <a:solidFill>
                  <a:srgbClr val="005F9C"/>
                </a:solidFill>
              </a:rPr>
              <a:t> est irréversible et est à privilégier</a:t>
            </a:r>
          </a:p>
          <a:p>
            <a:r>
              <a:rPr lang="fr-FR" b="1" dirty="0">
                <a:solidFill>
                  <a:srgbClr val="005F9C"/>
                </a:solidFill>
              </a:rPr>
              <a:t>La </a:t>
            </a:r>
            <a:r>
              <a:rPr lang="fr-FR" b="1" dirty="0" err="1">
                <a:solidFill>
                  <a:srgbClr val="005F9C"/>
                </a:solidFill>
              </a:rPr>
              <a:t>pseudonymisation</a:t>
            </a:r>
            <a:r>
              <a:rPr lang="fr-FR" b="1" dirty="0">
                <a:solidFill>
                  <a:srgbClr val="005F9C"/>
                </a:solidFill>
              </a:rPr>
              <a:t> = codage </a:t>
            </a:r>
            <a:r>
              <a:rPr lang="fr-FR" dirty="0">
                <a:solidFill>
                  <a:srgbClr val="005F9C"/>
                </a:solidFill>
              </a:rPr>
              <a:t> est réversible.</a:t>
            </a:r>
            <a:endParaRPr lang="fr-CH" dirty="0">
              <a:solidFill>
                <a:srgbClr val="005F9C"/>
              </a:solidFill>
            </a:endParaRPr>
          </a:p>
        </p:txBody>
      </p:sp>
      <p:pic>
        <p:nvPicPr>
          <p:cNvPr id="3" name="Image 2">
            <a:extLst>
              <a:ext uri="{FF2B5EF4-FFF2-40B4-BE49-F238E27FC236}">
                <a16:creationId xmlns:a16="http://schemas.microsoft.com/office/drawing/2014/main" id="{02DD293A-776C-C12B-0528-7DC46440262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721336" y="1617897"/>
            <a:ext cx="7287784" cy="4209815"/>
          </a:xfrm>
          <a:prstGeom prst="rect">
            <a:avLst/>
          </a:prstGeom>
        </p:spPr>
      </p:pic>
      <p:pic>
        <p:nvPicPr>
          <p:cNvPr id="10" name="Image 9">
            <a:extLst>
              <a:ext uri="{FF2B5EF4-FFF2-40B4-BE49-F238E27FC236}">
                <a16:creationId xmlns:a16="http://schemas.microsoft.com/office/drawing/2014/main" id="{BDC5F0D8-B148-DA8E-D7E5-BB4D9630FE36}"/>
              </a:ext>
            </a:extLst>
          </p:cNvPr>
          <p:cNvPicPr>
            <a:picLocks noChangeAspect="1"/>
          </p:cNvPicPr>
          <p:nvPr/>
        </p:nvPicPr>
        <p:blipFill>
          <a:blip r:embed="rId5"/>
          <a:stretch>
            <a:fillRect/>
          </a:stretch>
        </p:blipFill>
        <p:spPr>
          <a:xfrm>
            <a:off x="629841" y="2653417"/>
            <a:ext cx="3579222" cy="3363390"/>
          </a:xfrm>
          <a:prstGeom prst="rect">
            <a:avLst/>
          </a:prstGeom>
        </p:spPr>
      </p:pic>
      <p:sp>
        <p:nvSpPr>
          <p:cNvPr id="7" name="ZoneTexte 6">
            <a:extLst>
              <a:ext uri="{FF2B5EF4-FFF2-40B4-BE49-F238E27FC236}">
                <a16:creationId xmlns:a16="http://schemas.microsoft.com/office/drawing/2014/main" id="{1408BB5D-2909-B0CB-6434-4BFB641D7F88}"/>
              </a:ext>
            </a:extLst>
          </p:cNvPr>
          <p:cNvSpPr txBox="1"/>
          <p:nvPr/>
        </p:nvSpPr>
        <p:spPr>
          <a:xfrm>
            <a:off x="1436914" y="6054744"/>
            <a:ext cx="10358846" cy="830997"/>
          </a:xfrm>
          <a:prstGeom prst="rect">
            <a:avLst/>
          </a:prstGeom>
          <a:noFill/>
        </p:spPr>
        <p:txBody>
          <a:bodyPr wrap="square">
            <a:spAutoFit/>
          </a:bodyPr>
          <a:lstStyle/>
          <a:p>
            <a:r>
              <a:rPr lang="fr-CH" sz="1600" dirty="0">
                <a:hlinkClick r:id="rId6"/>
              </a:rPr>
              <a:t>https://www.hes-so.ch/fileadmin/documents/HES-SO/Documents_HES-SO/pdf/open-science/liens-utiles/Guide_Principes_Recommandations_Juridiques_HES-SO_2023.pdf</a:t>
            </a:r>
            <a:r>
              <a:rPr lang="fr-CH" sz="1600" dirty="0"/>
              <a:t> </a:t>
            </a:r>
          </a:p>
          <a:p>
            <a:r>
              <a:rPr lang="fr-CH" sz="1600" dirty="0">
                <a:hlinkClick r:id="rId7" action="ppaction://hlinkfile"/>
              </a:rPr>
              <a:t>file:///C:/Users/laura.rio/Downloads/All_Pages_2023_v3_EPFL_Library_RDM_FastGuide.pdf</a:t>
            </a:r>
            <a:r>
              <a:rPr lang="fr-CH" sz="1600" dirty="0"/>
              <a:t> </a:t>
            </a:r>
          </a:p>
        </p:txBody>
      </p:sp>
    </p:spTree>
    <p:extLst>
      <p:ext uri="{BB962C8B-B14F-4D97-AF65-F5344CB8AC3E}">
        <p14:creationId xmlns:p14="http://schemas.microsoft.com/office/powerpoint/2010/main" val="220394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DBF97-E262-10EA-D3D9-86E6D4E728C1}"/>
            </a:ext>
          </a:extLst>
        </p:cNvPr>
        <p:cNvGrpSpPr/>
        <p:nvPr/>
      </p:nvGrpSpPr>
      <p:grpSpPr>
        <a:xfrm>
          <a:off x="0" y="0"/>
          <a:ext cx="0" cy="0"/>
          <a:chOff x="0" y="0"/>
          <a:chExt cx="0" cy="0"/>
        </a:xfrm>
      </p:grpSpPr>
      <p:pic>
        <p:nvPicPr>
          <p:cNvPr id="11" name="Image 10">
            <a:extLst>
              <a:ext uri="{FF2B5EF4-FFF2-40B4-BE49-F238E27FC236}">
                <a16:creationId xmlns:a16="http://schemas.microsoft.com/office/drawing/2014/main" id="{53689CA0-9D1F-08DA-2046-38AAFB6C0D90}"/>
              </a:ext>
            </a:extLst>
          </p:cNvPr>
          <p:cNvPicPr>
            <a:picLocks noChangeAspect="1"/>
          </p:cNvPicPr>
          <p:nvPr/>
        </p:nvPicPr>
        <p:blipFill>
          <a:blip r:embed="rId3"/>
          <a:stretch>
            <a:fillRect/>
          </a:stretch>
        </p:blipFill>
        <p:spPr>
          <a:xfrm>
            <a:off x="5873401" y="2127988"/>
            <a:ext cx="5412059" cy="4165532"/>
          </a:xfrm>
          <a:prstGeom prst="rect">
            <a:avLst/>
          </a:prstGeom>
        </p:spPr>
      </p:pic>
      <p:sp>
        <p:nvSpPr>
          <p:cNvPr id="4" name="Text Placeholder 3">
            <a:extLst>
              <a:ext uri="{FF2B5EF4-FFF2-40B4-BE49-F238E27FC236}">
                <a16:creationId xmlns:a16="http://schemas.microsoft.com/office/drawing/2014/main" id="{CCCBBBF7-3CD8-B074-444E-739A3EC8AF39}"/>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1CDE8B32-099F-AD5D-1FAE-2AA97E3B0C6D}"/>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4C6F1809-5D6F-C81A-0AB1-A24344799E85}"/>
              </a:ext>
            </a:extLst>
          </p:cNvPr>
          <p:cNvSpPr>
            <a:spLocks noGrp="1"/>
          </p:cNvSpPr>
          <p:nvPr>
            <p:ph type="body" sz="quarter" idx="22"/>
          </p:nvPr>
        </p:nvSpPr>
        <p:spPr/>
        <p:txBody>
          <a:bodyPr/>
          <a:lstStyle/>
          <a:p>
            <a:endParaRPr lang="en-US"/>
          </a:p>
        </p:txBody>
      </p:sp>
      <p:sp>
        <p:nvSpPr>
          <p:cNvPr id="15" name="Rectangle 14">
            <a:extLst>
              <a:ext uri="{FF2B5EF4-FFF2-40B4-BE49-F238E27FC236}">
                <a16:creationId xmlns:a16="http://schemas.microsoft.com/office/drawing/2014/main" id="{A2B986B5-04C9-9870-4CCA-E153F6FDFC70}"/>
              </a:ext>
            </a:extLst>
          </p:cNvPr>
          <p:cNvSpPr/>
          <p:nvPr/>
        </p:nvSpPr>
        <p:spPr>
          <a:xfrm>
            <a:off x="0" y="0"/>
            <a:ext cx="12192000" cy="1140031"/>
          </a:xfrm>
          <a:prstGeom prst="rect">
            <a:avLst/>
          </a:prstGeom>
          <a:solidFill>
            <a:srgbClr val="006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500"/>
              </a:spcBef>
              <a:spcAft>
                <a:spcPts val="500"/>
              </a:spcAft>
            </a:pPr>
            <a:r>
              <a:rPr lang="fr-CH" sz="2800" b="1" dirty="0">
                <a:solidFill>
                  <a:srgbClr val="E9E981"/>
                </a:solidFill>
              </a:rPr>
              <a:t>Partage des données</a:t>
            </a:r>
            <a:endParaRPr lang="fr-FR" sz="2800" b="1" dirty="0">
              <a:solidFill>
                <a:srgbClr val="E9E981"/>
              </a:solidFill>
            </a:endParaRPr>
          </a:p>
        </p:txBody>
      </p:sp>
      <p:sp>
        <p:nvSpPr>
          <p:cNvPr id="9" name="ZoneTexte 8">
            <a:extLst>
              <a:ext uri="{FF2B5EF4-FFF2-40B4-BE49-F238E27FC236}">
                <a16:creationId xmlns:a16="http://schemas.microsoft.com/office/drawing/2014/main" id="{A87FB4CD-345D-B097-2B0E-C086204BC723}"/>
              </a:ext>
            </a:extLst>
          </p:cNvPr>
          <p:cNvSpPr txBox="1"/>
          <p:nvPr/>
        </p:nvSpPr>
        <p:spPr>
          <a:xfrm>
            <a:off x="326040" y="1268171"/>
            <a:ext cx="4854497" cy="646331"/>
          </a:xfrm>
          <a:prstGeom prst="rect">
            <a:avLst/>
          </a:prstGeom>
          <a:noFill/>
          <a:ln w="28575">
            <a:solidFill>
              <a:srgbClr val="EBEB84"/>
            </a:solidFill>
          </a:ln>
        </p:spPr>
        <p:txBody>
          <a:bodyPr wrap="square">
            <a:spAutoFit/>
          </a:bodyPr>
          <a:lstStyle/>
          <a:p>
            <a:pPr marL="0" indent="0" algn="ctr">
              <a:buNone/>
            </a:pPr>
            <a:r>
              <a:rPr lang="fr-CH" sz="1800" dirty="0">
                <a:solidFill>
                  <a:srgbClr val="005F9C"/>
                </a:solidFill>
              </a:rPr>
              <a:t>Gestion du cycle de données grâce à l’établissement d’un Data Management Plan DMP.</a:t>
            </a:r>
            <a:endParaRPr lang="fr-CH" sz="1800" dirty="0">
              <a:solidFill>
                <a:srgbClr val="407084"/>
              </a:solidFill>
            </a:endParaRPr>
          </a:p>
        </p:txBody>
      </p:sp>
      <p:pic>
        <p:nvPicPr>
          <p:cNvPr id="8" name="Image 7" descr="Une image contenant texte, capture d’écran, cercle, diagramme&#10;&#10;Description générée automatiquement">
            <a:extLst>
              <a:ext uri="{FF2B5EF4-FFF2-40B4-BE49-F238E27FC236}">
                <a16:creationId xmlns:a16="http://schemas.microsoft.com/office/drawing/2014/main" id="{C3659FBF-A156-338F-B57A-02967D95CF9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60609" y="2239918"/>
            <a:ext cx="3816319" cy="3273423"/>
          </a:xfrm>
          <a:prstGeom prst="rect">
            <a:avLst/>
          </a:prstGeom>
        </p:spPr>
      </p:pic>
      <p:sp>
        <p:nvSpPr>
          <p:cNvPr id="10" name="ZoneTexte 9">
            <a:extLst>
              <a:ext uri="{FF2B5EF4-FFF2-40B4-BE49-F238E27FC236}">
                <a16:creationId xmlns:a16="http://schemas.microsoft.com/office/drawing/2014/main" id="{4428ADE8-995E-AA7A-E647-03782FE99608}"/>
              </a:ext>
            </a:extLst>
          </p:cNvPr>
          <p:cNvSpPr txBox="1"/>
          <p:nvPr/>
        </p:nvSpPr>
        <p:spPr>
          <a:xfrm>
            <a:off x="5873401" y="1263483"/>
            <a:ext cx="4854497" cy="923330"/>
          </a:xfrm>
          <a:prstGeom prst="rect">
            <a:avLst/>
          </a:prstGeom>
          <a:noFill/>
          <a:ln w="28575">
            <a:solidFill>
              <a:srgbClr val="EBEB84"/>
            </a:solidFill>
          </a:ln>
        </p:spPr>
        <p:txBody>
          <a:bodyPr wrap="square">
            <a:spAutoFit/>
          </a:bodyPr>
          <a:lstStyle/>
          <a:p>
            <a:pPr marL="0" indent="0" algn="ctr">
              <a:buNone/>
            </a:pPr>
            <a:r>
              <a:rPr lang="fr-CH" sz="1800" dirty="0">
                <a:solidFill>
                  <a:srgbClr val="005F9C"/>
                </a:solidFill>
              </a:rPr>
              <a:t>Licences sur les données pour leur partage et la réutilisation: «aussi ouvert que possible et aussi fermé que nécessaire»</a:t>
            </a:r>
            <a:endParaRPr lang="fr-CH" sz="1800" dirty="0">
              <a:solidFill>
                <a:srgbClr val="407084"/>
              </a:solidFill>
            </a:endParaRPr>
          </a:p>
        </p:txBody>
      </p:sp>
      <p:sp>
        <p:nvSpPr>
          <p:cNvPr id="12" name="ZoneTexte 11">
            <a:extLst>
              <a:ext uri="{FF2B5EF4-FFF2-40B4-BE49-F238E27FC236}">
                <a16:creationId xmlns:a16="http://schemas.microsoft.com/office/drawing/2014/main" id="{95611C37-E33D-B698-7BE3-642B6E2FB452}"/>
              </a:ext>
            </a:extLst>
          </p:cNvPr>
          <p:cNvSpPr txBox="1"/>
          <p:nvPr/>
        </p:nvSpPr>
        <p:spPr>
          <a:xfrm>
            <a:off x="1190549" y="6326283"/>
            <a:ext cx="8049113" cy="369332"/>
          </a:xfrm>
          <a:prstGeom prst="rect">
            <a:avLst/>
          </a:prstGeom>
          <a:noFill/>
        </p:spPr>
        <p:txBody>
          <a:bodyPr wrap="square">
            <a:spAutoFit/>
          </a:bodyPr>
          <a:lstStyle/>
          <a:p>
            <a:r>
              <a:rPr lang="fr-CH" dirty="0">
                <a:hlinkClick r:id="rId6"/>
              </a:rPr>
              <a:t>https://www.snf.ch/fr/dMILj9t4LNk8NwyR/dossier/open-research-data</a:t>
            </a:r>
            <a:r>
              <a:rPr lang="fr-CH" dirty="0"/>
              <a:t> </a:t>
            </a:r>
          </a:p>
        </p:txBody>
      </p:sp>
    </p:spTree>
    <p:extLst>
      <p:ext uri="{BB962C8B-B14F-4D97-AF65-F5344CB8AC3E}">
        <p14:creationId xmlns:p14="http://schemas.microsoft.com/office/powerpoint/2010/main" val="3696391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3C1CD42-D335-DB4B-893B-50BD381C92C5}"/>
              </a:ext>
            </a:extLst>
          </p:cNvPr>
          <p:cNvPicPr>
            <a:picLocks noGrp="1" noChangeAspect="1"/>
          </p:cNvPicPr>
          <p:nvPr>
            <p:ph type="pic" sz="quarter" idx="14"/>
          </p:nvPr>
        </p:nvPicPr>
        <p:blipFill>
          <a:blip r:embed="rId3">
            <a:extLst>
              <a:ext uri="{837473B0-CC2E-450A-ABE3-18F120FF3D39}">
                <a1611:picAttrSrcUrl xmlns:a1611="http://schemas.microsoft.com/office/drawing/2016/11/main" r:id="rId4"/>
              </a:ext>
            </a:extLst>
          </a:blip>
          <a:srcRect l="261" r="261"/>
          <a:stretch/>
        </p:blipFill>
        <p:spPr>
          <a:xfrm>
            <a:off x="0" y="0"/>
            <a:ext cx="12192000" cy="6858000"/>
          </a:xfrm>
        </p:spPr>
      </p:pic>
      <p:sp>
        <p:nvSpPr>
          <p:cNvPr id="3" name="Text Placeholder 2">
            <a:extLst>
              <a:ext uri="{FF2B5EF4-FFF2-40B4-BE49-F238E27FC236}">
                <a16:creationId xmlns:a16="http://schemas.microsoft.com/office/drawing/2014/main" id="{1A4EC200-DD18-8144-877B-AEF405A654D4}"/>
              </a:ext>
            </a:extLst>
          </p:cNvPr>
          <p:cNvSpPr>
            <a:spLocks noGrp="1"/>
          </p:cNvSpPr>
          <p:nvPr>
            <p:ph type="body" sz="quarter" idx="15"/>
          </p:nvPr>
        </p:nvSpPr>
        <p:spPr>
          <a:xfrm>
            <a:off x="4213185" y="0"/>
            <a:ext cx="7978815" cy="6858000"/>
          </a:xfrm>
        </p:spPr>
        <p:txBody>
          <a:bodyPr/>
          <a:lstStyle/>
          <a:p>
            <a:pPr marL="457200" indent="-457200">
              <a:buAutoNum type="arabicPeriod"/>
            </a:pPr>
            <a:endParaRPr lang="en-US" dirty="0">
              <a:latin typeface="Helvetica Now Text" panose="020B0504030202020204" pitchFamily="34" charset="0"/>
            </a:endParaRPr>
          </a:p>
          <a:p>
            <a:pPr marL="457200" indent="-457200">
              <a:buAutoNum type="arabicPeriod"/>
            </a:pPr>
            <a:r>
              <a:rPr lang="en-US" dirty="0"/>
              <a:t>ORD</a:t>
            </a:r>
          </a:p>
          <a:p>
            <a:pPr marL="457200" indent="-457200">
              <a:buAutoNum type="arabicPeriod"/>
            </a:pPr>
            <a:r>
              <a:rPr lang="en-US" dirty="0">
                <a:latin typeface="Helvetica Now Text" panose="020B0504030202020204" pitchFamily="34" charset="0"/>
              </a:rPr>
              <a:t>Cellule Data Steward</a:t>
            </a:r>
          </a:p>
          <a:p>
            <a:pPr marL="457200" indent="-457200">
              <a:buAutoNum type="arabicPeriod"/>
            </a:pPr>
            <a:r>
              <a:rPr lang="en-US" dirty="0">
                <a:latin typeface="Helvetica Now Text" panose="020B0504030202020204" pitchFamily="34" charset="0"/>
              </a:rPr>
              <a:t>ORD Focus </a:t>
            </a:r>
            <a:r>
              <a:rPr lang="en-US" dirty="0" err="1">
                <a:latin typeface="Helvetica Now Text" panose="020B0504030202020204" pitchFamily="34" charset="0"/>
              </a:rPr>
              <a:t>Santé</a:t>
            </a:r>
            <a:endParaRPr lang="en-US" dirty="0">
              <a:latin typeface="Helvetica Now Text" panose="020B0504030202020204" pitchFamily="34" charset="0"/>
            </a:endParaRPr>
          </a:p>
          <a:p>
            <a:pPr marL="457200" indent="-457200">
              <a:buAutoNum type="arabicPeriod"/>
            </a:pPr>
            <a:r>
              <a:rPr lang="en-US" dirty="0" err="1"/>
              <a:t>Quizz</a:t>
            </a:r>
            <a:r>
              <a:rPr lang="en-US" dirty="0">
                <a:latin typeface="Helvetica Now Text" panose="020B0504030202020204" pitchFamily="34" charset="0"/>
              </a:rPr>
              <a:t>	</a:t>
            </a:r>
          </a:p>
        </p:txBody>
      </p:sp>
      <p:sp>
        <p:nvSpPr>
          <p:cNvPr id="4" name="Text Placeholder 3">
            <a:extLst>
              <a:ext uri="{FF2B5EF4-FFF2-40B4-BE49-F238E27FC236}">
                <a16:creationId xmlns:a16="http://schemas.microsoft.com/office/drawing/2014/main" id="{0E1D9E4D-AD78-2A43-B42F-0BE6AC4FC494}"/>
              </a:ext>
            </a:extLst>
          </p:cNvPr>
          <p:cNvSpPr>
            <a:spLocks noGrp="1"/>
          </p:cNvSpPr>
          <p:nvPr>
            <p:ph type="body" sz="quarter" idx="16"/>
          </p:nvPr>
        </p:nvSpPr>
        <p:spPr/>
        <p:txBody>
          <a:bodyPr/>
          <a:lstStyle/>
          <a:p>
            <a:pPr marL="0" indent="0">
              <a:buNone/>
            </a:pPr>
            <a:r>
              <a:rPr lang="en-US" dirty="0">
                <a:solidFill>
                  <a:srgbClr val="407084"/>
                </a:solidFill>
              </a:rPr>
              <a:t>SOMMAIRE</a:t>
            </a:r>
          </a:p>
        </p:txBody>
      </p:sp>
      <p:sp>
        <p:nvSpPr>
          <p:cNvPr id="5" name="Text Placeholder 4">
            <a:extLst>
              <a:ext uri="{FF2B5EF4-FFF2-40B4-BE49-F238E27FC236}">
                <a16:creationId xmlns:a16="http://schemas.microsoft.com/office/drawing/2014/main" id="{310C3709-1345-0A48-8DDA-43A2D01EFAF2}"/>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6DAD1FFC-34C5-9F45-A34C-0B6B69BA12BC}"/>
              </a:ext>
            </a:extLst>
          </p:cNvPr>
          <p:cNvSpPr>
            <a:spLocks noGrp="1"/>
          </p:cNvSpPr>
          <p:nvPr>
            <p:ph type="body" sz="quarter" idx="21"/>
          </p:nvPr>
        </p:nvSpPr>
        <p:spPr/>
        <p:txBody>
          <a:bodyPr/>
          <a:lstStyle/>
          <a:p>
            <a:endParaRPr lang="en-US"/>
          </a:p>
        </p:txBody>
      </p:sp>
      <p:sp>
        <p:nvSpPr>
          <p:cNvPr id="2" name="ZoneTexte 1">
            <a:extLst>
              <a:ext uri="{FF2B5EF4-FFF2-40B4-BE49-F238E27FC236}">
                <a16:creationId xmlns:a16="http://schemas.microsoft.com/office/drawing/2014/main" id="{8CCF9143-0035-2AD5-B558-6AE7AB7854BA}"/>
              </a:ext>
            </a:extLst>
          </p:cNvPr>
          <p:cNvSpPr txBox="1"/>
          <p:nvPr/>
        </p:nvSpPr>
        <p:spPr>
          <a:xfrm>
            <a:off x="0" y="6858000"/>
            <a:ext cx="12192000" cy="230832"/>
          </a:xfrm>
          <a:prstGeom prst="rect">
            <a:avLst/>
          </a:prstGeom>
          <a:noFill/>
        </p:spPr>
        <p:txBody>
          <a:bodyPr wrap="square" rtlCol="0">
            <a:spAutoFit/>
          </a:bodyPr>
          <a:lstStyle/>
          <a:p>
            <a:r>
              <a:rPr lang="fr-CH" sz="900">
                <a:hlinkClick r:id="rId4" tooltip="https://www.cos.io/blog/the-open-research-lifecycle"/>
              </a:rPr>
              <a:t>Cette photo</a:t>
            </a:r>
            <a:r>
              <a:rPr lang="fr-CH" sz="900"/>
              <a:t> par Auteur inconnu est soumise à la licence </a:t>
            </a:r>
            <a:r>
              <a:rPr lang="fr-CH" sz="900">
                <a:hlinkClick r:id="rId5" tooltip="https://creativecommons.org/licenses/by/3.0/"/>
              </a:rPr>
              <a:t>CC BY</a:t>
            </a:r>
            <a:endParaRPr lang="fr-CH" sz="900"/>
          </a:p>
        </p:txBody>
      </p:sp>
    </p:spTree>
    <p:extLst>
      <p:ext uri="{BB962C8B-B14F-4D97-AF65-F5344CB8AC3E}">
        <p14:creationId xmlns:p14="http://schemas.microsoft.com/office/powerpoint/2010/main" val="2085362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05E99-61E2-4B28-2050-84E4C6FA7EA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6E79610-2A63-521D-E54E-D3CB34713B29}"/>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E1601AB1-B74E-8FBC-8F9C-3C06AB134C06}"/>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03087962-9042-C03A-8DBD-873387E3AD63}"/>
              </a:ext>
            </a:extLst>
          </p:cNvPr>
          <p:cNvSpPr>
            <a:spLocks noGrp="1"/>
          </p:cNvSpPr>
          <p:nvPr>
            <p:ph type="body" sz="quarter" idx="22"/>
          </p:nvPr>
        </p:nvSpPr>
        <p:spPr/>
        <p:txBody>
          <a:bodyPr/>
          <a:lstStyle/>
          <a:p>
            <a:endParaRPr lang="en-US"/>
          </a:p>
        </p:txBody>
      </p:sp>
      <p:sp>
        <p:nvSpPr>
          <p:cNvPr id="15" name="Rectangle 14">
            <a:extLst>
              <a:ext uri="{FF2B5EF4-FFF2-40B4-BE49-F238E27FC236}">
                <a16:creationId xmlns:a16="http://schemas.microsoft.com/office/drawing/2014/main" id="{C812795E-2C6D-6239-1822-01D5F63CDF32}"/>
              </a:ext>
            </a:extLst>
          </p:cNvPr>
          <p:cNvSpPr/>
          <p:nvPr/>
        </p:nvSpPr>
        <p:spPr>
          <a:xfrm>
            <a:off x="0" y="0"/>
            <a:ext cx="12192000" cy="1140031"/>
          </a:xfrm>
          <a:prstGeom prst="rect">
            <a:avLst/>
          </a:prstGeom>
          <a:solidFill>
            <a:srgbClr val="006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500"/>
              </a:spcBef>
              <a:spcAft>
                <a:spcPts val="500"/>
              </a:spcAft>
            </a:pPr>
            <a:r>
              <a:rPr lang="fr-CH" sz="2800" b="1" dirty="0">
                <a:solidFill>
                  <a:srgbClr val="E9E981"/>
                </a:solidFill>
              </a:rPr>
              <a:t>Partage des données</a:t>
            </a:r>
            <a:endParaRPr lang="fr-FR" sz="2800" b="1" dirty="0">
              <a:solidFill>
                <a:srgbClr val="E9E981"/>
              </a:solidFill>
            </a:endParaRPr>
          </a:p>
        </p:txBody>
      </p:sp>
      <p:sp>
        <p:nvSpPr>
          <p:cNvPr id="9" name="ZoneTexte 8">
            <a:extLst>
              <a:ext uri="{FF2B5EF4-FFF2-40B4-BE49-F238E27FC236}">
                <a16:creationId xmlns:a16="http://schemas.microsoft.com/office/drawing/2014/main" id="{19389037-361E-1DB4-63C7-69FD167ED4DA}"/>
              </a:ext>
            </a:extLst>
          </p:cNvPr>
          <p:cNvSpPr txBox="1"/>
          <p:nvPr/>
        </p:nvSpPr>
        <p:spPr>
          <a:xfrm>
            <a:off x="360609" y="2004151"/>
            <a:ext cx="4854497" cy="3693319"/>
          </a:xfrm>
          <a:prstGeom prst="rect">
            <a:avLst/>
          </a:prstGeom>
          <a:noFill/>
          <a:ln w="28575">
            <a:solidFill>
              <a:srgbClr val="EBEB84"/>
            </a:solidFill>
          </a:ln>
        </p:spPr>
        <p:txBody>
          <a:bodyPr wrap="square">
            <a:spAutoFit/>
          </a:bodyPr>
          <a:lstStyle/>
          <a:p>
            <a:pPr marL="0" indent="0">
              <a:buNone/>
            </a:pPr>
            <a:r>
              <a:rPr lang="fr-CH" sz="1800" dirty="0"/>
              <a:t>FNS publie une liste de "data repositories" qui sont fréquemment utilisés par la communauté scientifique suisse et qui remplissent les critères Open </a:t>
            </a:r>
            <a:r>
              <a:rPr lang="fr-CH" sz="1800" dirty="0" err="1"/>
              <a:t>Research</a:t>
            </a:r>
            <a:r>
              <a:rPr lang="fr-CH" sz="1800" dirty="0"/>
              <a:t> Data (ORD) du FNS. </a:t>
            </a:r>
          </a:p>
          <a:p>
            <a:pPr marL="0" indent="0">
              <a:buNone/>
            </a:pPr>
            <a:endParaRPr lang="fr-CH" sz="1800" dirty="0"/>
          </a:p>
          <a:p>
            <a:pPr marL="0" indent="0">
              <a:buNone/>
            </a:pPr>
            <a:r>
              <a:rPr lang="fr-CH" sz="1800" dirty="0"/>
              <a:t>Les "data repositories" qui répondent aux exigences ORD du FNS - et qui ont été mentionnés au moins 10 fois dans le rapport de monitoring - sont listés</a:t>
            </a:r>
          </a:p>
          <a:p>
            <a:pPr marL="0" indent="0">
              <a:buNone/>
            </a:pPr>
            <a:endParaRPr lang="fr-CH" dirty="0"/>
          </a:p>
          <a:p>
            <a:pPr marL="0" indent="0">
              <a:buNone/>
            </a:pPr>
            <a:r>
              <a:rPr lang="fr-CH" sz="1800" dirty="0"/>
              <a:t>D'autres "data repositories" qui ne figurent pas dans la liste peuvent bien entendu être utilisés, pour autant qu'ils respectent les principes FAIR.</a:t>
            </a:r>
          </a:p>
        </p:txBody>
      </p:sp>
      <p:pic>
        <p:nvPicPr>
          <p:cNvPr id="12" name="Image 11">
            <a:extLst>
              <a:ext uri="{FF2B5EF4-FFF2-40B4-BE49-F238E27FC236}">
                <a16:creationId xmlns:a16="http://schemas.microsoft.com/office/drawing/2014/main" id="{0228B16B-42F4-97FC-E1B4-9929F94286D0}"/>
              </a:ext>
            </a:extLst>
          </p:cNvPr>
          <p:cNvPicPr>
            <a:picLocks noChangeAspect="1"/>
          </p:cNvPicPr>
          <p:nvPr/>
        </p:nvPicPr>
        <p:blipFill rotWithShape="1">
          <a:blip r:embed="rId3"/>
          <a:srcRect l="24517" t="20504" r="22445" b="65671"/>
          <a:stretch/>
        </p:blipFill>
        <p:spPr>
          <a:xfrm>
            <a:off x="5843239" y="1465849"/>
            <a:ext cx="5475249" cy="4769921"/>
          </a:xfrm>
          <a:prstGeom prst="rect">
            <a:avLst/>
          </a:prstGeom>
        </p:spPr>
      </p:pic>
      <p:sp>
        <p:nvSpPr>
          <p:cNvPr id="14" name="ZoneTexte 13">
            <a:extLst>
              <a:ext uri="{FF2B5EF4-FFF2-40B4-BE49-F238E27FC236}">
                <a16:creationId xmlns:a16="http://schemas.microsoft.com/office/drawing/2014/main" id="{2E5C15C1-F62F-40D1-7919-C53C9313FEA0}"/>
              </a:ext>
            </a:extLst>
          </p:cNvPr>
          <p:cNvSpPr txBox="1"/>
          <p:nvPr/>
        </p:nvSpPr>
        <p:spPr>
          <a:xfrm>
            <a:off x="1190549" y="6326283"/>
            <a:ext cx="8049113" cy="369332"/>
          </a:xfrm>
          <a:prstGeom prst="rect">
            <a:avLst/>
          </a:prstGeom>
          <a:noFill/>
        </p:spPr>
        <p:txBody>
          <a:bodyPr wrap="square">
            <a:spAutoFit/>
          </a:bodyPr>
          <a:lstStyle/>
          <a:p>
            <a:r>
              <a:rPr lang="fr-CH" dirty="0">
                <a:hlinkClick r:id="rId4"/>
              </a:rPr>
              <a:t>https://www.snf.ch/fr/dMILj9t4LNk8NwyR/dossier/open-research-data</a:t>
            </a:r>
            <a:r>
              <a:rPr lang="fr-CH" dirty="0"/>
              <a:t> </a:t>
            </a:r>
          </a:p>
        </p:txBody>
      </p:sp>
    </p:spTree>
    <p:extLst>
      <p:ext uri="{BB962C8B-B14F-4D97-AF65-F5344CB8AC3E}">
        <p14:creationId xmlns:p14="http://schemas.microsoft.com/office/powerpoint/2010/main" val="1680447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F796B6E-7F81-F84A-96CD-56BBDE9E5D13}"/>
              </a:ext>
            </a:extLst>
          </p:cNvPr>
          <p:cNvPicPr>
            <a:picLocks noGrp="1" noChangeAspect="1"/>
          </p:cNvPicPr>
          <p:nvPr>
            <p:ph type="pic" sz="quarter" idx="12"/>
          </p:nvPr>
        </p:nvPicPr>
        <p:blipFill>
          <a:blip r:embed="rId3"/>
          <a:srcRect t="7834" b="7834"/>
          <a:stretch/>
        </p:blipFill>
        <p:spPr>
          <a:xfrm>
            <a:off x="-6350" y="0"/>
            <a:ext cx="12198350" cy="6857999"/>
          </a:xfrm>
        </p:spPr>
      </p:pic>
      <p:sp>
        <p:nvSpPr>
          <p:cNvPr id="3" name="Text Placeholder 2">
            <a:extLst>
              <a:ext uri="{FF2B5EF4-FFF2-40B4-BE49-F238E27FC236}">
                <a16:creationId xmlns:a16="http://schemas.microsoft.com/office/drawing/2014/main" id="{89660B8B-2D07-B146-AD6C-4D5AB05C2A9A}"/>
              </a:ext>
            </a:extLst>
          </p:cNvPr>
          <p:cNvSpPr>
            <a:spLocks noGrp="1"/>
          </p:cNvSpPr>
          <p:nvPr>
            <p:ph type="body" sz="quarter" idx="11"/>
          </p:nvPr>
        </p:nvSpPr>
        <p:spPr>
          <a:xfrm>
            <a:off x="-6350" y="0"/>
            <a:ext cx="12192000" cy="6857999"/>
          </a:xfrm>
          <a:solidFill>
            <a:schemeClr val="accent5">
              <a:lumMod val="75000"/>
              <a:alpha val="89804"/>
            </a:schemeClr>
          </a:solidFill>
        </p:spPr>
        <p:txBody>
          <a:bodyPr/>
          <a:lstStyle/>
          <a:p>
            <a:r>
              <a:rPr lang="en-US" dirty="0">
                <a:latin typeface="Helvetica Now Text" panose="020B0504030202020204" pitchFamily="34" charset="0"/>
              </a:rPr>
              <a:t>QUIZZ TIME</a:t>
            </a:r>
          </a:p>
        </p:txBody>
      </p:sp>
      <p:sp>
        <p:nvSpPr>
          <p:cNvPr id="4" name="Text Placeholder 3">
            <a:extLst>
              <a:ext uri="{FF2B5EF4-FFF2-40B4-BE49-F238E27FC236}">
                <a16:creationId xmlns:a16="http://schemas.microsoft.com/office/drawing/2014/main" id="{E4C94B84-F0B1-F44A-9114-DBC1E3D089AD}"/>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36D935C4-6213-E740-AB36-01A923F9C40E}"/>
              </a:ext>
            </a:extLst>
          </p:cNvPr>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920815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74FB72D9-C17C-C2CE-5C05-47BA7DE93A6E}"/>
              </a:ext>
            </a:extLst>
          </p:cNvPr>
          <p:cNvSpPr>
            <a:spLocks noGrp="1"/>
          </p:cNvSpPr>
          <p:nvPr>
            <p:ph type="body" sz="quarter" idx="20"/>
          </p:nvPr>
        </p:nvSpPr>
        <p:spPr/>
        <p:txBody>
          <a:bodyPr/>
          <a:lstStyle/>
          <a:p>
            <a:endParaRPr lang="fr-FR"/>
          </a:p>
        </p:txBody>
      </p:sp>
      <p:sp>
        <p:nvSpPr>
          <p:cNvPr id="5" name="Espace réservé du texte 4">
            <a:extLst>
              <a:ext uri="{FF2B5EF4-FFF2-40B4-BE49-F238E27FC236}">
                <a16:creationId xmlns:a16="http://schemas.microsoft.com/office/drawing/2014/main" id="{0238AFA4-B05C-A78C-EACE-DC1CF2B53C0C}"/>
              </a:ext>
            </a:extLst>
          </p:cNvPr>
          <p:cNvSpPr>
            <a:spLocks noGrp="1"/>
          </p:cNvSpPr>
          <p:nvPr>
            <p:ph type="body" sz="quarter" idx="21"/>
          </p:nvPr>
        </p:nvSpPr>
        <p:spPr/>
        <p:txBody>
          <a:bodyPr/>
          <a:lstStyle/>
          <a:p>
            <a:endParaRPr lang="fr-FR"/>
          </a:p>
        </p:txBody>
      </p:sp>
      <p:sp>
        <p:nvSpPr>
          <p:cNvPr id="6" name="Espace réservé du texte 5">
            <a:extLst>
              <a:ext uri="{FF2B5EF4-FFF2-40B4-BE49-F238E27FC236}">
                <a16:creationId xmlns:a16="http://schemas.microsoft.com/office/drawing/2014/main" id="{D43C8B5A-AE22-DB2A-D9E5-AE83721AEBC2}"/>
              </a:ext>
            </a:extLst>
          </p:cNvPr>
          <p:cNvSpPr>
            <a:spLocks noGrp="1"/>
          </p:cNvSpPr>
          <p:nvPr>
            <p:ph type="body" sz="quarter" idx="22"/>
          </p:nvPr>
        </p:nvSpPr>
        <p:spPr/>
        <p:txBody>
          <a:bodyPr/>
          <a:lstStyle/>
          <a:p>
            <a:endParaRPr lang="fr-FR"/>
          </a:p>
        </p:txBody>
      </p:sp>
      <p:sp>
        <p:nvSpPr>
          <p:cNvPr id="2" name="ZoneTexte 1">
            <a:extLst>
              <a:ext uri="{FF2B5EF4-FFF2-40B4-BE49-F238E27FC236}">
                <a16:creationId xmlns:a16="http://schemas.microsoft.com/office/drawing/2014/main" id="{B7793FC2-72E4-FE0E-5D76-B0A6CF17B367}"/>
              </a:ext>
            </a:extLst>
          </p:cNvPr>
          <p:cNvSpPr txBox="1"/>
          <p:nvPr/>
        </p:nvSpPr>
        <p:spPr>
          <a:xfrm>
            <a:off x="296028" y="1444030"/>
            <a:ext cx="10281067" cy="41088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panose="020B0604020202020204" pitchFamily="34" charset="0"/>
                <a:cs typeface="Arial" panose="020B0604020202020204" pitchFamily="34" charset="0"/>
              </a:rPr>
              <a:t>A </a:t>
            </a:r>
            <a:r>
              <a:rPr lang="en-US" sz="2400" b="1" dirty="0" err="1">
                <a:latin typeface="Arial" panose="020B0604020202020204" pitchFamily="34" charset="0"/>
                <a:cs typeface="Arial" panose="020B0604020202020204" pitchFamily="34" charset="0"/>
              </a:rPr>
              <a:t>l’exception</a:t>
            </a:r>
            <a:r>
              <a:rPr lang="en-US" sz="2400" b="1" dirty="0">
                <a:latin typeface="Arial" panose="020B0604020202020204" pitchFamily="34" charset="0"/>
                <a:cs typeface="Arial" panose="020B0604020202020204" pitchFamily="34" charset="0"/>
              </a:rPr>
              <a:t> des slides qui </a:t>
            </a:r>
            <a:r>
              <a:rPr lang="en-US" sz="2400" b="1" dirty="0" err="1">
                <a:latin typeface="Arial" panose="020B0604020202020204" pitchFamily="34" charset="0"/>
                <a:cs typeface="Arial" panose="020B0604020202020204" pitchFamily="34" charset="0"/>
              </a:rPr>
              <a:t>mentionnent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d’autres</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auteurs·trices</a:t>
            </a:r>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b="1" dirty="0">
                <a:latin typeface="Arial"/>
                <a:cs typeface="Arial"/>
              </a:rPr>
              <a:t>Cellule Data Stewardship, 5 mars 2024</a:t>
            </a:r>
          </a:p>
          <a:p>
            <a:r>
              <a:rPr lang="en-US" sz="2400" dirty="0">
                <a:latin typeface="Arial" panose="020B0604020202020204" pitchFamily="34" charset="0"/>
                <a:ea typeface="+mn-lt"/>
                <a:cs typeface="Arial" panose="020B0604020202020204" pitchFamily="34" charset="0"/>
              </a:rPr>
              <a:t>Ce document </a:t>
            </a:r>
            <a:r>
              <a:rPr lang="en-US" sz="2400" dirty="0" err="1">
                <a:latin typeface="Arial" panose="020B0604020202020204" pitchFamily="34" charset="0"/>
                <a:ea typeface="+mn-lt"/>
                <a:cs typeface="Arial" panose="020B0604020202020204" pitchFamily="34" charset="0"/>
              </a:rPr>
              <a:t>est</a:t>
            </a:r>
            <a:r>
              <a:rPr lang="en-US" sz="2400" dirty="0">
                <a:latin typeface="Arial" panose="020B0604020202020204" pitchFamily="34" charset="0"/>
                <a:ea typeface="+mn-lt"/>
                <a:cs typeface="Arial" panose="020B0604020202020204" pitchFamily="34" charset="0"/>
              </a:rPr>
              <a:t> mis à disposition sous la </a:t>
            </a:r>
            <a:r>
              <a:rPr lang="en-US" sz="2400" dirty="0" err="1">
                <a:solidFill>
                  <a:srgbClr val="0563C1"/>
                </a:solidFill>
                <a:latin typeface="Arial" panose="020B0604020202020204" pitchFamily="34" charset="0"/>
                <a:ea typeface="+mn-lt"/>
                <a:cs typeface="Arial" panose="020B0604020202020204" pitchFamily="34" charset="0"/>
              </a:rPr>
              <a:t>licence</a:t>
            </a:r>
            <a:r>
              <a:rPr lang="en-US" sz="2400" dirty="0">
                <a:solidFill>
                  <a:srgbClr val="0563C1"/>
                </a:solidFill>
                <a:latin typeface="Arial" panose="020B0604020202020204" pitchFamily="34" charset="0"/>
                <a:ea typeface="+mn-lt"/>
                <a:cs typeface="Arial" panose="020B0604020202020204" pitchFamily="34" charset="0"/>
              </a:rPr>
              <a:t> CC-BY 4.0 International</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hlinkClick r:id="rId2"/>
              </a:rPr>
              <a:t>https://creativecommons.org/licenses/by/4.0/deed.fr</a:t>
            </a:r>
            <a:endParaRPr lang="en-US" sz="2400" dirty="0">
              <a:latin typeface="Arial" panose="020B0604020202020204" pitchFamily="34" charset="0"/>
              <a:cs typeface="Arial" panose="020B0604020202020204" pitchFamily="34" charset="0"/>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r>
              <a:rPr lang="en-US" sz="1500" dirty="0">
                <a:latin typeface="Arial"/>
                <a:cs typeface="Arial"/>
              </a:rPr>
              <a:t>Cette formation </a:t>
            </a:r>
            <a:r>
              <a:rPr lang="en-US" sz="1500" dirty="0" err="1">
                <a:latin typeface="Arial"/>
                <a:cs typeface="Arial"/>
              </a:rPr>
              <a:t>est</a:t>
            </a:r>
            <a:r>
              <a:rPr lang="en-US" sz="1500" dirty="0">
                <a:latin typeface="Arial"/>
                <a:cs typeface="Arial"/>
              </a:rPr>
              <a:t> </a:t>
            </a:r>
            <a:r>
              <a:rPr lang="en-US" sz="1500" dirty="0" err="1">
                <a:latin typeface="Arial"/>
                <a:cs typeface="Arial"/>
              </a:rPr>
              <a:t>librement</a:t>
            </a:r>
            <a:r>
              <a:rPr lang="en-US" sz="1500" dirty="0">
                <a:latin typeface="Arial"/>
                <a:cs typeface="Arial"/>
              </a:rPr>
              <a:t> </a:t>
            </a:r>
            <a:r>
              <a:rPr lang="en-US" sz="1500" dirty="0" err="1">
                <a:latin typeface="Arial"/>
                <a:cs typeface="Arial"/>
              </a:rPr>
              <a:t>adaptée</a:t>
            </a:r>
            <a:r>
              <a:rPr lang="en-US" sz="1500" dirty="0">
                <a:latin typeface="Arial"/>
                <a:cs typeface="Arial"/>
              </a:rPr>
              <a:t> de :</a:t>
            </a:r>
          </a:p>
          <a:p>
            <a:r>
              <a:rPr lang="en-US" sz="1500" dirty="0" err="1">
                <a:solidFill>
                  <a:srgbClr val="000000"/>
                </a:solidFill>
                <a:latin typeface="Arial" panose="020B0604020202020204" pitchFamily="34" charset="0"/>
                <a:ea typeface="+mn-lt"/>
                <a:cs typeface="Arial" panose="020B0604020202020204" pitchFamily="34" charset="0"/>
              </a:rPr>
              <a:t>Remplir</a:t>
            </a:r>
            <a:r>
              <a:rPr lang="en-US" sz="1500" dirty="0">
                <a:solidFill>
                  <a:srgbClr val="000000"/>
                </a:solidFill>
                <a:latin typeface="Arial" panose="020B0604020202020204" pitchFamily="34" charset="0"/>
                <a:ea typeface="+mn-lt"/>
                <a:cs typeface="Arial" panose="020B0604020202020204" pitchFamily="34" charset="0"/>
              </a:rPr>
              <a:t> le DMP du FNS : </a:t>
            </a:r>
            <a:r>
              <a:rPr lang="en-US" sz="1500" dirty="0" err="1">
                <a:solidFill>
                  <a:srgbClr val="000000"/>
                </a:solidFill>
                <a:latin typeface="Arial" panose="020B0604020202020204" pitchFamily="34" charset="0"/>
                <a:ea typeface="+mn-lt"/>
                <a:cs typeface="Arial" panose="020B0604020202020204" pitchFamily="34" charset="0"/>
              </a:rPr>
              <a:t>éléments</a:t>
            </a:r>
            <a:r>
              <a:rPr lang="en-US" sz="1500" dirty="0">
                <a:solidFill>
                  <a:srgbClr val="000000"/>
                </a:solidFill>
                <a:latin typeface="Arial" panose="020B0604020202020204" pitchFamily="34" charset="0"/>
                <a:ea typeface="+mn-lt"/>
                <a:cs typeface="Arial" panose="020B0604020202020204" pitchFamily="34" charset="0"/>
              </a:rPr>
              <a:t> </a:t>
            </a:r>
            <a:r>
              <a:rPr lang="en-US" sz="1500" dirty="0" err="1">
                <a:solidFill>
                  <a:srgbClr val="000000"/>
                </a:solidFill>
                <a:latin typeface="Arial" panose="020B0604020202020204" pitchFamily="34" charset="0"/>
                <a:ea typeface="+mn-lt"/>
                <a:cs typeface="Arial" panose="020B0604020202020204" pitchFamily="34" charset="0"/>
              </a:rPr>
              <a:t>clés</a:t>
            </a:r>
            <a:r>
              <a:rPr lang="en-US" sz="1500" dirty="0">
                <a:solidFill>
                  <a:srgbClr val="000000"/>
                </a:solidFill>
                <a:latin typeface="Arial" panose="020B0604020202020204" pitchFamily="34" charset="0"/>
                <a:ea typeface="+mn-lt"/>
                <a:cs typeface="Arial" panose="020B0604020202020204" pitchFamily="34" charset="0"/>
              </a:rPr>
              <a:t> - </a:t>
            </a:r>
            <a:r>
              <a:rPr lang="en-US" sz="1500" dirty="0" err="1">
                <a:solidFill>
                  <a:srgbClr val="000000"/>
                </a:solidFill>
                <a:latin typeface="Arial" panose="020B0604020202020204" pitchFamily="34" charset="0"/>
                <a:ea typeface="+mn-lt"/>
                <a:cs typeface="Arial" panose="020B0604020202020204" pitchFamily="34" charset="0"/>
              </a:rPr>
              <a:t>Bibliothèque</a:t>
            </a:r>
            <a:r>
              <a:rPr lang="en-US" sz="1500" dirty="0">
                <a:solidFill>
                  <a:srgbClr val="000000"/>
                </a:solidFill>
                <a:latin typeface="Arial" panose="020B0604020202020204" pitchFamily="34" charset="0"/>
                <a:ea typeface="+mn-lt"/>
                <a:cs typeface="Arial" panose="020B0604020202020204" pitchFamily="34" charset="0"/>
              </a:rPr>
              <a:t> de </a:t>
            </a:r>
            <a:r>
              <a:rPr lang="en-US" sz="1500" dirty="0" err="1">
                <a:solidFill>
                  <a:srgbClr val="000000"/>
                </a:solidFill>
                <a:latin typeface="Arial" panose="020B0604020202020204" pitchFamily="34" charset="0"/>
                <a:ea typeface="+mn-lt"/>
                <a:cs typeface="Arial" panose="020B0604020202020204" pitchFamily="34" charset="0"/>
              </a:rPr>
              <a:t>l’Universite</a:t>
            </a:r>
            <a:r>
              <a:rPr lang="en-US" sz="1500" dirty="0">
                <a:solidFill>
                  <a:srgbClr val="000000"/>
                </a:solidFill>
                <a:latin typeface="Arial" panose="020B0604020202020204" pitchFamily="34" charset="0"/>
                <a:ea typeface="+mn-lt"/>
                <a:cs typeface="Arial" panose="020B0604020202020204" pitchFamily="34" charset="0"/>
              </a:rPr>
              <a:t>́ de </a:t>
            </a:r>
            <a:r>
              <a:rPr lang="en-US" sz="1500" dirty="0" err="1">
                <a:solidFill>
                  <a:srgbClr val="000000"/>
                </a:solidFill>
                <a:latin typeface="Arial" panose="020B0604020202020204" pitchFamily="34" charset="0"/>
                <a:ea typeface="+mn-lt"/>
                <a:cs typeface="Arial" panose="020B0604020202020204" pitchFamily="34" charset="0"/>
              </a:rPr>
              <a:t>Genève</a:t>
            </a:r>
            <a:r>
              <a:rPr lang="en-US" sz="1500" dirty="0">
                <a:solidFill>
                  <a:srgbClr val="000000"/>
                </a:solidFill>
                <a:latin typeface="Arial" panose="020B0604020202020204" pitchFamily="34" charset="0"/>
                <a:ea typeface="+mn-lt"/>
                <a:cs typeface="Arial" panose="020B0604020202020204" pitchFamily="34" charset="0"/>
              </a:rPr>
              <a:t>, </a:t>
            </a:r>
            <a:r>
              <a:rPr lang="en-US" sz="1500" dirty="0" err="1">
                <a:solidFill>
                  <a:srgbClr val="000000"/>
                </a:solidFill>
                <a:latin typeface="Arial" panose="020B0604020202020204" pitchFamily="34" charset="0"/>
                <a:ea typeface="+mn-lt"/>
                <a:cs typeface="Arial" panose="020B0604020202020204" pitchFamily="34" charset="0"/>
              </a:rPr>
              <a:t>décembre</a:t>
            </a:r>
            <a:r>
              <a:rPr lang="en-US" sz="1500" dirty="0">
                <a:solidFill>
                  <a:srgbClr val="000000"/>
                </a:solidFill>
                <a:latin typeface="Arial" panose="020B0604020202020204" pitchFamily="34" charset="0"/>
                <a:ea typeface="+mn-lt"/>
                <a:cs typeface="Arial" panose="020B0604020202020204" pitchFamily="34" charset="0"/>
              </a:rPr>
              <a:t> 2021 </a:t>
            </a:r>
          </a:p>
          <a:p>
            <a:r>
              <a:rPr lang="en-US" sz="1500" dirty="0">
                <a:latin typeface="Arial" panose="020B0604020202020204" pitchFamily="34" charset="0"/>
                <a:cs typeface="Arial" panose="020B0604020202020204" pitchFamily="34" charset="0"/>
              </a:rPr>
              <a:t>Data Management Plan - Bibliothèque</a:t>
            </a:r>
            <a:r>
              <a:rPr lang="en-US" sz="1500" dirty="0">
                <a:latin typeface="Arial" panose="020B0604020202020204" pitchFamily="34" charset="0"/>
                <a:ea typeface="+mn-lt"/>
                <a:cs typeface="Arial" panose="020B0604020202020204" pitchFamily="34" charset="0"/>
              </a:rPr>
              <a:t> de la HEIG-VD, 2023</a:t>
            </a:r>
            <a:endParaRPr lang="en-US" sz="1500" dirty="0">
              <a:latin typeface="Arial" panose="020B0604020202020204" pitchFamily="34" charset="0"/>
              <a:cs typeface="Arial" panose="020B0604020202020204" pitchFamily="34" charset="0"/>
            </a:endParaRPr>
          </a:p>
        </p:txBody>
      </p:sp>
      <p:pic>
        <p:nvPicPr>
          <p:cNvPr id="3" name="Image 2" descr="Une image contenant symbole, capture d’écran, boule de billard&#10;&#10;Description générée automatiquement">
            <a:extLst>
              <a:ext uri="{FF2B5EF4-FFF2-40B4-BE49-F238E27FC236}">
                <a16:creationId xmlns:a16="http://schemas.microsoft.com/office/drawing/2014/main" id="{9D2E04E3-283D-981A-3F13-4AA257E2CB4E}"/>
              </a:ext>
            </a:extLst>
          </p:cNvPr>
          <p:cNvPicPr>
            <a:picLocks noChangeAspect="1"/>
          </p:cNvPicPr>
          <p:nvPr/>
        </p:nvPicPr>
        <p:blipFill>
          <a:blip r:embed="rId3"/>
          <a:stretch>
            <a:fillRect/>
          </a:stretch>
        </p:blipFill>
        <p:spPr>
          <a:xfrm>
            <a:off x="390525" y="5552847"/>
            <a:ext cx="1447630" cy="503457"/>
          </a:xfrm>
          <a:prstGeom prst="rect">
            <a:avLst/>
          </a:prstGeom>
        </p:spPr>
      </p:pic>
      <p:sp>
        <p:nvSpPr>
          <p:cNvPr id="8" name="Espace réservé du texte 1">
            <a:extLst>
              <a:ext uri="{FF2B5EF4-FFF2-40B4-BE49-F238E27FC236}">
                <a16:creationId xmlns:a16="http://schemas.microsoft.com/office/drawing/2014/main" id="{7C87C84A-7E1B-7FAA-9C05-0C812C4E93E2}"/>
              </a:ext>
            </a:extLst>
          </p:cNvPr>
          <p:cNvSpPr txBox="1">
            <a:spLocks/>
          </p:cNvSpPr>
          <p:nvPr/>
        </p:nvSpPr>
        <p:spPr>
          <a:xfrm>
            <a:off x="390525" y="327354"/>
            <a:ext cx="11419806" cy="707886"/>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00609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atin typeface="Arial"/>
                <a:cs typeface="Arial"/>
              </a:rPr>
              <a:t>Licence</a:t>
            </a:r>
            <a:endParaRPr lang="fr-FR"/>
          </a:p>
        </p:txBody>
      </p:sp>
    </p:spTree>
    <p:extLst>
      <p:ext uri="{BB962C8B-B14F-4D97-AF65-F5344CB8AC3E}">
        <p14:creationId xmlns:p14="http://schemas.microsoft.com/office/powerpoint/2010/main" val="362364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836D2-DCFD-31E8-787D-3C1876A70391}"/>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52B568C-B738-0AAA-B144-A53D78F85C34}"/>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l="235" r="235"/>
          <a:stretch/>
        </p:blipFill>
        <p:spPr>
          <a:xfrm>
            <a:off x="-6350" y="0"/>
            <a:ext cx="12198350" cy="6857999"/>
          </a:xfrm>
        </p:spPr>
      </p:pic>
      <p:sp>
        <p:nvSpPr>
          <p:cNvPr id="3" name="Text Placeholder 2">
            <a:extLst>
              <a:ext uri="{FF2B5EF4-FFF2-40B4-BE49-F238E27FC236}">
                <a16:creationId xmlns:a16="http://schemas.microsoft.com/office/drawing/2014/main" id="{607491BE-FA02-1DAB-EA36-23CC35B3905F}"/>
              </a:ext>
            </a:extLst>
          </p:cNvPr>
          <p:cNvSpPr>
            <a:spLocks noGrp="1"/>
          </p:cNvSpPr>
          <p:nvPr>
            <p:ph type="body" sz="quarter" idx="11"/>
          </p:nvPr>
        </p:nvSpPr>
        <p:spPr>
          <a:xfrm>
            <a:off x="0" y="-1"/>
            <a:ext cx="12192000" cy="6857999"/>
          </a:xfrm>
          <a:solidFill>
            <a:schemeClr val="accent5">
              <a:lumMod val="75000"/>
              <a:alpha val="89804"/>
            </a:schemeClr>
          </a:solidFill>
        </p:spPr>
        <p:txBody>
          <a:bodyPr/>
          <a:lstStyle/>
          <a:p>
            <a:r>
              <a:rPr lang="en-US" dirty="0">
                <a:latin typeface="Helvetica Now Text" panose="020B0504030202020204" pitchFamily="34" charset="0"/>
              </a:rPr>
              <a:t>Open research data</a:t>
            </a:r>
          </a:p>
        </p:txBody>
      </p:sp>
      <p:sp>
        <p:nvSpPr>
          <p:cNvPr id="4" name="Text Placeholder 3">
            <a:extLst>
              <a:ext uri="{FF2B5EF4-FFF2-40B4-BE49-F238E27FC236}">
                <a16:creationId xmlns:a16="http://schemas.microsoft.com/office/drawing/2014/main" id="{98A7CE3B-0545-BC44-8E69-82608FC27C16}"/>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0396CF12-3D58-30FA-9F7C-E3D8887FF875}"/>
              </a:ext>
            </a:extLst>
          </p:cNvPr>
          <p:cNvSpPr>
            <a:spLocks noGrp="1"/>
          </p:cNvSpPr>
          <p:nvPr>
            <p:ph type="body" sz="quarter" idx="21"/>
          </p:nvPr>
        </p:nvSpPr>
        <p:spPr/>
        <p:txBody>
          <a:bodyPr/>
          <a:lstStyle/>
          <a:p>
            <a:endParaRPr lang="en-US"/>
          </a:p>
        </p:txBody>
      </p:sp>
      <p:sp>
        <p:nvSpPr>
          <p:cNvPr id="2" name="ZoneTexte 1">
            <a:extLst>
              <a:ext uri="{FF2B5EF4-FFF2-40B4-BE49-F238E27FC236}">
                <a16:creationId xmlns:a16="http://schemas.microsoft.com/office/drawing/2014/main" id="{84719242-62E7-FC2A-5D19-579D543381E3}"/>
              </a:ext>
            </a:extLst>
          </p:cNvPr>
          <p:cNvSpPr txBox="1"/>
          <p:nvPr/>
        </p:nvSpPr>
        <p:spPr>
          <a:xfrm>
            <a:off x="-6350" y="6857999"/>
            <a:ext cx="12198350" cy="230832"/>
          </a:xfrm>
          <a:prstGeom prst="rect">
            <a:avLst/>
          </a:prstGeom>
          <a:noFill/>
        </p:spPr>
        <p:txBody>
          <a:bodyPr wrap="square" rtlCol="0">
            <a:spAutoFit/>
          </a:bodyPr>
          <a:lstStyle/>
          <a:p>
            <a:r>
              <a:rPr lang="fr-CH" sz="900">
                <a:hlinkClick r:id="rId4" tooltip="https://www.cos.io/blog/the-open-research-lifecycle"/>
              </a:rPr>
              <a:t>Cette photo</a:t>
            </a:r>
            <a:r>
              <a:rPr lang="fr-CH" sz="900"/>
              <a:t> par Auteur inconnu est soumise à la licence </a:t>
            </a:r>
            <a:r>
              <a:rPr lang="fr-CH" sz="900">
                <a:hlinkClick r:id="rId5" tooltip="https://creativecommons.org/licenses/by/3.0/"/>
              </a:rPr>
              <a:t>CC BY</a:t>
            </a:r>
            <a:endParaRPr lang="fr-CH" sz="900"/>
          </a:p>
        </p:txBody>
      </p:sp>
    </p:spTree>
    <p:extLst>
      <p:ext uri="{BB962C8B-B14F-4D97-AF65-F5344CB8AC3E}">
        <p14:creationId xmlns:p14="http://schemas.microsoft.com/office/powerpoint/2010/main" val="243972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1843AA-D895-2B46-8432-88D63BB7A162}"/>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8FDA08CD-335A-2E49-9F46-B072B74A2FB2}"/>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708F1BD2-115E-6845-BB92-546CE275A1DD}"/>
              </a:ext>
            </a:extLst>
          </p:cNvPr>
          <p:cNvSpPr>
            <a:spLocks noGrp="1"/>
          </p:cNvSpPr>
          <p:nvPr>
            <p:ph type="body" sz="quarter" idx="22"/>
          </p:nvPr>
        </p:nvSpPr>
        <p:spPr/>
        <p:txBody>
          <a:bodyPr/>
          <a:lstStyle/>
          <a:p>
            <a:endParaRPr lang="en-US"/>
          </a:p>
        </p:txBody>
      </p:sp>
      <p:sp>
        <p:nvSpPr>
          <p:cNvPr id="8" name="Espace réservé du contenu 2">
            <a:extLst>
              <a:ext uri="{FF2B5EF4-FFF2-40B4-BE49-F238E27FC236}">
                <a16:creationId xmlns:a16="http://schemas.microsoft.com/office/drawing/2014/main" id="{A2CC3A40-97D9-A9D6-2E30-9D47832352E0}"/>
              </a:ext>
            </a:extLst>
          </p:cNvPr>
          <p:cNvSpPr txBox="1">
            <a:spLocks/>
          </p:cNvSpPr>
          <p:nvPr/>
        </p:nvSpPr>
        <p:spPr>
          <a:xfrm>
            <a:off x="707571" y="1944378"/>
            <a:ext cx="6132616" cy="3886406"/>
          </a:xfrm>
          <a:prstGeom prst="rect">
            <a:avLst/>
          </a:prstGeom>
          <a:ln>
            <a:solidFill>
              <a:srgbClr val="E9E981"/>
            </a:solidFill>
          </a:ln>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H" dirty="0"/>
              <a:t>Données de recherches financées par des fonds publics </a:t>
            </a:r>
            <a:r>
              <a:rPr lang="fr-CH" dirty="0">
                <a:solidFill>
                  <a:srgbClr val="407084"/>
                </a:solidFill>
              </a:rPr>
              <a:t>FAIR</a:t>
            </a:r>
          </a:p>
          <a:p>
            <a:pPr>
              <a:lnSpc>
                <a:spcPct val="100000"/>
              </a:lnSpc>
            </a:pPr>
            <a:r>
              <a:rPr lang="fr-CH" b="1" dirty="0" err="1">
                <a:solidFill>
                  <a:srgbClr val="407084"/>
                </a:solidFill>
              </a:rPr>
              <a:t>F</a:t>
            </a:r>
            <a:r>
              <a:rPr lang="fr-CH" dirty="0" err="1"/>
              <a:t>indable</a:t>
            </a:r>
            <a:r>
              <a:rPr lang="fr-CH" dirty="0"/>
              <a:t>, </a:t>
            </a:r>
            <a:r>
              <a:rPr lang="fr-CH" b="1" dirty="0">
                <a:solidFill>
                  <a:srgbClr val="407084"/>
                </a:solidFill>
              </a:rPr>
              <a:t>A</a:t>
            </a:r>
            <a:r>
              <a:rPr lang="fr-CH" dirty="0"/>
              <a:t>ccessible, </a:t>
            </a:r>
            <a:r>
              <a:rPr lang="fr-CH" b="1" dirty="0" err="1">
                <a:solidFill>
                  <a:srgbClr val="407084"/>
                </a:solidFill>
              </a:rPr>
              <a:t>I</a:t>
            </a:r>
            <a:r>
              <a:rPr lang="fr-CH" dirty="0" err="1"/>
              <a:t>nteroperable</a:t>
            </a:r>
            <a:r>
              <a:rPr lang="fr-CH" dirty="0"/>
              <a:t> and </a:t>
            </a:r>
            <a:r>
              <a:rPr lang="fr-CH" b="1" dirty="0" err="1">
                <a:solidFill>
                  <a:srgbClr val="407084"/>
                </a:solidFill>
              </a:rPr>
              <a:t>R</a:t>
            </a:r>
            <a:r>
              <a:rPr lang="fr-CH" dirty="0" err="1"/>
              <a:t>eusable</a:t>
            </a:r>
            <a:r>
              <a:rPr lang="fr-CH" dirty="0"/>
              <a:t>.</a:t>
            </a:r>
          </a:p>
          <a:p>
            <a:pPr>
              <a:lnSpc>
                <a:spcPct val="100000"/>
              </a:lnSpc>
            </a:pPr>
            <a:r>
              <a:rPr lang="fr-CH" dirty="0"/>
              <a:t>Devient une obligation (grands bailleurs de fonds, éditeurs scientifiques …)</a:t>
            </a:r>
          </a:p>
          <a:p>
            <a:pPr>
              <a:lnSpc>
                <a:spcPct val="100000"/>
              </a:lnSpc>
            </a:pPr>
            <a:r>
              <a:rPr lang="fr-CH" dirty="0"/>
              <a:t>Enjeux scientifiques, éthiques, déontologiques, juridiques, techniques, économiques ou encore sociétaux. </a:t>
            </a:r>
          </a:p>
          <a:p>
            <a:pPr>
              <a:lnSpc>
                <a:spcPct val="100000"/>
              </a:lnSpc>
            </a:pPr>
            <a:r>
              <a:rPr lang="fr-CH" dirty="0"/>
              <a:t>Période de transition avec encore beaucoup à construire.</a:t>
            </a:r>
          </a:p>
        </p:txBody>
      </p:sp>
      <p:sp>
        <p:nvSpPr>
          <p:cNvPr id="15" name="Rectangle 14">
            <a:extLst>
              <a:ext uri="{FF2B5EF4-FFF2-40B4-BE49-F238E27FC236}">
                <a16:creationId xmlns:a16="http://schemas.microsoft.com/office/drawing/2014/main" id="{950552F3-53CB-A2B3-1FE9-BC47DECA6494}"/>
              </a:ext>
            </a:extLst>
          </p:cNvPr>
          <p:cNvSpPr/>
          <p:nvPr/>
        </p:nvSpPr>
        <p:spPr>
          <a:xfrm>
            <a:off x="0" y="0"/>
            <a:ext cx="12192000" cy="1140031"/>
          </a:xfrm>
          <a:prstGeom prst="rect">
            <a:avLst/>
          </a:prstGeom>
          <a:solidFill>
            <a:srgbClr val="006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500"/>
              </a:spcBef>
              <a:spcAft>
                <a:spcPts val="500"/>
              </a:spcAft>
            </a:pPr>
            <a:r>
              <a:rPr lang="fr-FR" sz="2800" b="1" dirty="0">
                <a:solidFill>
                  <a:srgbClr val="E9E981"/>
                </a:solidFill>
              </a:rPr>
              <a:t>Open </a:t>
            </a:r>
            <a:r>
              <a:rPr lang="fr-FR" sz="2800" b="1" dirty="0" err="1">
                <a:solidFill>
                  <a:srgbClr val="E9E981"/>
                </a:solidFill>
              </a:rPr>
              <a:t>Reserch</a:t>
            </a:r>
            <a:r>
              <a:rPr lang="fr-FR" sz="2800" b="1" dirty="0">
                <a:solidFill>
                  <a:srgbClr val="E9E981"/>
                </a:solidFill>
              </a:rPr>
              <a:t> Data (ORD)</a:t>
            </a:r>
          </a:p>
        </p:txBody>
      </p:sp>
      <p:pic>
        <p:nvPicPr>
          <p:cNvPr id="17" name="Image 16" descr="Une image contenant Police, Graphique, texte, conception&#10;&#10;Description générée automatiquement">
            <a:extLst>
              <a:ext uri="{FF2B5EF4-FFF2-40B4-BE49-F238E27FC236}">
                <a16:creationId xmlns:a16="http://schemas.microsoft.com/office/drawing/2014/main" id="{AC6F6E8C-F314-2706-AFC8-25D2C872B28A}"/>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837473B0-CC2E-450A-ABE3-18F120FF3D39}">
                <a1611:picAttrSrcUrl xmlns:a1611="http://schemas.microsoft.com/office/drawing/2016/11/main" r:id="rId5"/>
              </a:ext>
            </a:extLst>
          </a:blip>
          <a:stretch>
            <a:fillRect/>
          </a:stretch>
        </p:blipFill>
        <p:spPr>
          <a:xfrm>
            <a:off x="7063362" y="3156064"/>
            <a:ext cx="4158590" cy="1463033"/>
          </a:xfrm>
          <a:prstGeom prst="rect">
            <a:avLst/>
          </a:prstGeom>
        </p:spPr>
      </p:pic>
      <p:sp>
        <p:nvSpPr>
          <p:cNvPr id="18" name="ZoneTexte 17">
            <a:extLst>
              <a:ext uri="{FF2B5EF4-FFF2-40B4-BE49-F238E27FC236}">
                <a16:creationId xmlns:a16="http://schemas.microsoft.com/office/drawing/2014/main" id="{EC9AE095-F879-7319-CFEC-3C2D72625739}"/>
              </a:ext>
            </a:extLst>
          </p:cNvPr>
          <p:cNvSpPr txBox="1"/>
          <p:nvPr/>
        </p:nvSpPr>
        <p:spPr>
          <a:xfrm>
            <a:off x="2182833" y="6853144"/>
            <a:ext cx="4158590" cy="230832"/>
          </a:xfrm>
          <a:prstGeom prst="rect">
            <a:avLst/>
          </a:prstGeom>
          <a:noFill/>
        </p:spPr>
        <p:txBody>
          <a:bodyPr wrap="square" rtlCol="0">
            <a:spAutoFit/>
          </a:bodyPr>
          <a:lstStyle/>
          <a:p>
            <a:r>
              <a:rPr lang="fr-CH" sz="900">
                <a:hlinkClick r:id="rId5" tooltip="https://www.nfdi4chem.de/index.php/2023/05/08/faire-daten-verpflichtend-ab-august-2023/"/>
              </a:rPr>
              <a:t>Cette photo</a:t>
            </a:r>
            <a:r>
              <a:rPr lang="fr-CH" sz="900"/>
              <a:t> par Auteur inconnu est soumise à la licence </a:t>
            </a:r>
            <a:r>
              <a:rPr lang="fr-CH" sz="900">
                <a:hlinkClick r:id="rId6" tooltip="https://creativecommons.org/licenses/by-sa/3.0/"/>
              </a:rPr>
              <a:t>CC BY-SA</a:t>
            </a:r>
            <a:endParaRPr lang="fr-CH" sz="900"/>
          </a:p>
        </p:txBody>
      </p:sp>
    </p:spTree>
    <p:extLst>
      <p:ext uri="{BB962C8B-B14F-4D97-AF65-F5344CB8AC3E}">
        <p14:creationId xmlns:p14="http://schemas.microsoft.com/office/powerpoint/2010/main" val="3284087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45F42-6F5D-B651-01ED-FF570587D077}"/>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FB131AC-901A-6275-6C74-6ECE3FE4833B}"/>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l="1474" r="1474"/>
          <a:stretch/>
        </p:blipFill>
        <p:spPr>
          <a:xfrm>
            <a:off x="-6350" y="0"/>
            <a:ext cx="12198350" cy="6857999"/>
          </a:xfrm>
        </p:spPr>
      </p:pic>
      <p:sp>
        <p:nvSpPr>
          <p:cNvPr id="3" name="Text Placeholder 2">
            <a:extLst>
              <a:ext uri="{FF2B5EF4-FFF2-40B4-BE49-F238E27FC236}">
                <a16:creationId xmlns:a16="http://schemas.microsoft.com/office/drawing/2014/main" id="{564DB220-E1A4-F048-4C01-E70CBAE4FEE0}"/>
              </a:ext>
            </a:extLst>
          </p:cNvPr>
          <p:cNvSpPr>
            <a:spLocks noGrp="1"/>
          </p:cNvSpPr>
          <p:nvPr>
            <p:ph type="body" sz="quarter" idx="11"/>
          </p:nvPr>
        </p:nvSpPr>
        <p:spPr>
          <a:xfrm>
            <a:off x="-6350" y="1"/>
            <a:ext cx="12192000" cy="6857999"/>
          </a:xfrm>
          <a:solidFill>
            <a:schemeClr val="accent5">
              <a:lumMod val="75000"/>
              <a:alpha val="89804"/>
            </a:schemeClr>
          </a:solidFill>
        </p:spPr>
        <p:txBody>
          <a:bodyPr/>
          <a:lstStyle/>
          <a:p>
            <a:r>
              <a:rPr lang="en-US" dirty="0">
                <a:latin typeface="Helvetica Now Text" panose="020B0504030202020204" pitchFamily="34" charset="0"/>
              </a:rPr>
              <a:t>cellule data steward</a:t>
            </a:r>
          </a:p>
        </p:txBody>
      </p:sp>
      <p:sp>
        <p:nvSpPr>
          <p:cNvPr id="4" name="Text Placeholder 3">
            <a:extLst>
              <a:ext uri="{FF2B5EF4-FFF2-40B4-BE49-F238E27FC236}">
                <a16:creationId xmlns:a16="http://schemas.microsoft.com/office/drawing/2014/main" id="{AEB75682-3A80-49DC-E9DE-E650CD3E84EA}"/>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47C448BD-5C14-8A75-71AB-A0FE267D0E64}"/>
              </a:ext>
            </a:extLst>
          </p:cNvPr>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3004717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7914F-59D2-88E7-7CD9-8A439D13F28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3B7BFD4-127C-8F2C-47F5-9621FE8820E1}"/>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3522FA0A-EBDC-393D-BCD9-65995E680EC6}"/>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0CE1B3DB-1A8E-9670-0083-93DFD738DB17}"/>
              </a:ext>
            </a:extLst>
          </p:cNvPr>
          <p:cNvSpPr>
            <a:spLocks noGrp="1"/>
          </p:cNvSpPr>
          <p:nvPr>
            <p:ph type="body" sz="quarter" idx="22"/>
          </p:nvPr>
        </p:nvSpPr>
        <p:spPr/>
        <p:txBody>
          <a:bodyPr/>
          <a:lstStyle/>
          <a:p>
            <a:endParaRPr lang="en-US"/>
          </a:p>
        </p:txBody>
      </p:sp>
      <p:sp>
        <p:nvSpPr>
          <p:cNvPr id="15" name="Rectangle 14">
            <a:extLst>
              <a:ext uri="{FF2B5EF4-FFF2-40B4-BE49-F238E27FC236}">
                <a16:creationId xmlns:a16="http://schemas.microsoft.com/office/drawing/2014/main" id="{FD3F79F1-7418-5232-ED83-F02BB851677C}"/>
              </a:ext>
            </a:extLst>
          </p:cNvPr>
          <p:cNvSpPr/>
          <p:nvPr/>
        </p:nvSpPr>
        <p:spPr>
          <a:xfrm>
            <a:off x="0" y="0"/>
            <a:ext cx="12192000" cy="1140031"/>
          </a:xfrm>
          <a:prstGeom prst="rect">
            <a:avLst/>
          </a:prstGeom>
          <a:solidFill>
            <a:srgbClr val="006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500"/>
              </a:spcBef>
              <a:spcAft>
                <a:spcPts val="500"/>
              </a:spcAft>
            </a:pPr>
            <a:r>
              <a:rPr lang="fr-FR" sz="2800" b="1" dirty="0">
                <a:solidFill>
                  <a:srgbClr val="E9E981"/>
                </a:solidFill>
              </a:rPr>
              <a:t>La Cellule Data </a:t>
            </a:r>
            <a:r>
              <a:rPr lang="fr-FR" sz="2800" b="1" dirty="0" err="1">
                <a:solidFill>
                  <a:srgbClr val="E9E981"/>
                </a:solidFill>
              </a:rPr>
              <a:t>Stewarship</a:t>
            </a:r>
            <a:endParaRPr lang="fr-FR" sz="2800" b="1" dirty="0">
              <a:solidFill>
                <a:srgbClr val="E9E981"/>
              </a:solidFill>
            </a:endParaRPr>
          </a:p>
        </p:txBody>
      </p:sp>
      <p:sp>
        <p:nvSpPr>
          <p:cNvPr id="2" name="Espace réservé du contenu 2">
            <a:extLst>
              <a:ext uri="{FF2B5EF4-FFF2-40B4-BE49-F238E27FC236}">
                <a16:creationId xmlns:a16="http://schemas.microsoft.com/office/drawing/2014/main" id="{5692B3C8-796B-936D-7AAA-4AA139932AD9}"/>
              </a:ext>
            </a:extLst>
          </p:cNvPr>
          <p:cNvSpPr txBox="1">
            <a:spLocks/>
          </p:cNvSpPr>
          <p:nvPr/>
        </p:nvSpPr>
        <p:spPr>
          <a:xfrm>
            <a:off x="135872" y="1520190"/>
            <a:ext cx="5937174" cy="518922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CH" sz="2400" b="1"/>
              <a:t>Composition de la cellule</a:t>
            </a:r>
          </a:p>
          <a:p>
            <a:pPr marL="0" indent="0">
              <a:lnSpc>
                <a:spcPct val="100000"/>
              </a:lnSpc>
              <a:buFont typeface="Arial" panose="020B0604020202020204" pitchFamily="34" charset="0"/>
              <a:buNone/>
            </a:pPr>
            <a:r>
              <a:rPr lang="fr-CH" sz="2400" b="1"/>
              <a:t>5 Data Stewards</a:t>
            </a:r>
          </a:p>
          <a:p>
            <a:pPr marL="0" indent="0">
              <a:lnSpc>
                <a:spcPct val="100000"/>
              </a:lnSpc>
              <a:buFont typeface="Arial" panose="020B0604020202020204" pitchFamily="34" charset="0"/>
              <a:buNone/>
            </a:pPr>
            <a:r>
              <a:rPr lang="fr-CH" sz="2400"/>
              <a:t>Design et Arts visuels et Musique et Arts de la scène: Gregory Rauber</a:t>
            </a:r>
          </a:p>
          <a:p>
            <a:pPr marL="0" indent="0">
              <a:lnSpc>
                <a:spcPct val="100000"/>
              </a:lnSpc>
              <a:buFont typeface="Arial" panose="020B0604020202020204" pitchFamily="34" charset="0"/>
              <a:buNone/>
            </a:pPr>
            <a:r>
              <a:rPr lang="fr-CH" sz="2400"/>
              <a:t>Economie et Services: Emilie Pasche</a:t>
            </a:r>
          </a:p>
          <a:p>
            <a:pPr marL="0" indent="0">
              <a:lnSpc>
                <a:spcPct val="100000"/>
              </a:lnSpc>
              <a:buFont typeface="Arial" panose="020B0604020202020204" pitchFamily="34" charset="0"/>
              <a:buNone/>
            </a:pPr>
            <a:r>
              <a:rPr lang="fr-CH" sz="2400"/>
              <a:t>Ingénierie et Architecture: Xavier Brochet</a:t>
            </a:r>
          </a:p>
          <a:p>
            <a:pPr marL="0" indent="0">
              <a:lnSpc>
                <a:spcPct val="100000"/>
              </a:lnSpc>
              <a:buFont typeface="Arial" panose="020B0604020202020204" pitchFamily="34" charset="0"/>
              <a:buNone/>
            </a:pPr>
            <a:r>
              <a:rPr lang="fr-CH" sz="2400"/>
              <a:t>Santé: Laura Rio</a:t>
            </a:r>
          </a:p>
          <a:p>
            <a:pPr marL="0" indent="0">
              <a:lnSpc>
                <a:spcPct val="100000"/>
              </a:lnSpc>
              <a:buFont typeface="Arial" panose="020B0604020202020204" pitchFamily="34" charset="0"/>
              <a:buNone/>
            </a:pPr>
            <a:r>
              <a:rPr lang="fr-CH" sz="2400"/>
              <a:t>Travail social: Corinne Dallera</a:t>
            </a:r>
          </a:p>
          <a:p>
            <a:pPr marL="0" indent="0">
              <a:lnSpc>
                <a:spcPct val="100000"/>
              </a:lnSpc>
              <a:buFont typeface="Arial" panose="020B0604020202020204" pitchFamily="34" charset="0"/>
              <a:buNone/>
            </a:pPr>
            <a:endParaRPr lang="fr-CH" sz="2400"/>
          </a:p>
          <a:p>
            <a:pPr marL="0" indent="0">
              <a:lnSpc>
                <a:spcPct val="100000"/>
              </a:lnSpc>
              <a:buFont typeface="Arial" panose="020B0604020202020204" pitchFamily="34" charset="0"/>
              <a:buNone/>
            </a:pPr>
            <a:r>
              <a:rPr lang="fr-CH" sz="2400" b="1"/>
              <a:t>La chargée de projet Open Research Data</a:t>
            </a:r>
            <a:br>
              <a:rPr lang="fr-CH" sz="2400"/>
            </a:br>
            <a:r>
              <a:rPr lang="fr-CH" sz="2400">
                <a:hlinkClick r:id="rId3"/>
              </a:rPr>
              <a:t>Constance Delamadeleine</a:t>
            </a:r>
            <a:br>
              <a:rPr lang="fr-CH" sz="2400"/>
            </a:br>
            <a:br>
              <a:rPr lang="fr-CH" sz="2400"/>
            </a:br>
            <a:r>
              <a:rPr lang="fr-CH" sz="2400" b="1"/>
              <a:t>La cheffe de projet Open Science</a:t>
            </a:r>
            <a:br>
              <a:rPr lang="fr-CH" sz="2400"/>
            </a:br>
            <a:r>
              <a:rPr lang="fr-CH" sz="2400">
                <a:hlinkClick r:id="rId3"/>
              </a:rPr>
              <a:t>Isabelle Lucas</a:t>
            </a:r>
            <a:endParaRPr lang="fr-CH" sz="2400"/>
          </a:p>
          <a:p>
            <a:pPr>
              <a:lnSpc>
                <a:spcPct val="100000"/>
              </a:lnSpc>
            </a:pPr>
            <a:endParaRPr lang="fr-CH" sz="2400"/>
          </a:p>
          <a:p>
            <a:pPr>
              <a:lnSpc>
                <a:spcPct val="100000"/>
              </a:lnSpc>
            </a:pPr>
            <a:endParaRPr lang="fr-CH" sz="2400" dirty="0"/>
          </a:p>
        </p:txBody>
      </p:sp>
      <p:sp>
        <p:nvSpPr>
          <p:cNvPr id="3" name="ZoneTexte 2">
            <a:extLst>
              <a:ext uri="{FF2B5EF4-FFF2-40B4-BE49-F238E27FC236}">
                <a16:creationId xmlns:a16="http://schemas.microsoft.com/office/drawing/2014/main" id="{066097CD-3AD0-1F0E-7876-1809C873629B}"/>
              </a:ext>
            </a:extLst>
          </p:cNvPr>
          <p:cNvSpPr txBox="1"/>
          <p:nvPr/>
        </p:nvSpPr>
        <p:spPr>
          <a:xfrm>
            <a:off x="6118956" y="1520190"/>
            <a:ext cx="5631083" cy="2800767"/>
          </a:xfrm>
          <a:prstGeom prst="rect">
            <a:avLst/>
          </a:prstGeom>
          <a:noFill/>
        </p:spPr>
        <p:txBody>
          <a:bodyPr wrap="square">
            <a:spAutoFit/>
          </a:bodyPr>
          <a:lstStyle/>
          <a:p>
            <a:r>
              <a:rPr lang="fr-CH" sz="2200" b="1" dirty="0"/>
              <a:t>Objectifs</a:t>
            </a:r>
            <a:r>
              <a:rPr lang="fr-CH" dirty="0"/>
              <a:t> </a:t>
            </a:r>
          </a:p>
          <a:p>
            <a:r>
              <a:rPr lang="fr-CH" sz="2200" dirty="0"/>
              <a:t>Contribuer à la mise en œuvre de la stratégie ORD ainsi que son plan d'action</a:t>
            </a:r>
          </a:p>
          <a:p>
            <a:endParaRPr lang="fr-CH" sz="2200" dirty="0"/>
          </a:p>
          <a:p>
            <a:r>
              <a:rPr lang="fr-CH" sz="2200" dirty="0"/>
              <a:t>Participer à étendre la pratique de l’ORD à </a:t>
            </a:r>
            <a:r>
              <a:rPr lang="fr-CH" sz="2200" dirty="0" err="1"/>
              <a:t>tous.tes</a:t>
            </a:r>
            <a:r>
              <a:rPr lang="fr-CH" sz="2200" dirty="0"/>
              <a:t> les </a:t>
            </a:r>
            <a:r>
              <a:rPr lang="fr-CH" sz="2200" dirty="0" err="1"/>
              <a:t>chercheur·e·s</a:t>
            </a:r>
            <a:r>
              <a:rPr lang="fr-CH" sz="2200" dirty="0"/>
              <a:t> des hautes écoles</a:t>
            </a:r>
          </a:p>
          <a:p>
            <a:endParaRPr lang="fr-CH" sz="2200" dirty="0"/>
          </a:p>
          <a:p>
            <a:r>
              <a:rPr lang="fr-CH" sz="2200" dirty="0"/>
              <a:t>Rassembler et coordonner les initiatives </a:t>
            </a:r>
          </a:p>
        </p:txBody>
      </p:sp>
    </p:spTree>
    <p:extLst>
      <p:ext uri="{BB962C8B-B14F-4D97-AF65-F5344CB8AC3E}">
        <p14:creationId xmlns:p14="http://schemas.microsoft.com/office/powerpoint/2010/main" val="2102039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83EFA-02A7-CC6E-8DC0-A7C091E89D51}"/>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1EBE601-1515-BF6F-06AD-2DFA239C41FA}"/>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l="235" r="235"/>
          <a:stretch/>
        </p:blipFill>
        <p:spPr>
          <a:xfrm>
            <a:off x="-6350" y="0"/>
            <a:ext cx="12198350" cy="6857999"/>
          </a:xfrm>
        </p:spPr>
      </p:pic>
      <p:sp>
        <p:nvSpPr>
          <p:cNvPr id="3" name="Text Placeholder 2">
            <a:extLst>
              <a:ext uri="{FF2B5EF4-FFF2-40B4-BE49-F238E27FC236}">
                <a16:creationId xmlns:a16="http://schemas.microsoft.com/office/drawing/2014/main" id="{6204B161-48A6-148B-A0DC-0ED3CE32116A}"/>
              </a:ext>
            </a:extLst>
          </p:cNvPr>
          <p:cNvSpPr>
            <a:spLocks noGrp="1"/>
          </p:cNvSpPr>
          <p:nvPr>
            <p:ph type="body" sz="quarter" idx="11"/>
          </p:nvPr>
        </p:nvSpPr>
        <p:spPr>
          <a:xfrm>
            <a:off x="0" y="-1"/>
            <a:ext cx="12192000" cy="6857999"/>
          </a:xfrm>
          <a:solidFill>
            <a:schemeClr val="accent5">
              <a:lumMod val="75000"/>
              <a:alpha val="89804"/>
            </a:schemeClr>
          </a:solidFill>
        </p:spPr>
        <p:txBody>
          <a:bodyPr/>
          <a:lstStyle/>
          <a:p>
            <a:r>
              <a:rPr lang="en-US" dirty="0">
                <a:latin typeface="Helvetica Now Text" panose="020B0504030202020204" pitchFamily="34" charset="0"/>
              </a:rPr>
              <a:t>Ord focus </a:t>
            </a:r>
            <a:r>
              <a:rPr lang="en-US" dirty="0" err="1">
                <a:latin typeface="Helvetica Now Text" panose="020B0504030202020204" pitchFamily="34" charset="0"/>
              </a:rPr>
              <a:t>sante</a:t>
            </a:r>
            <a:endParaRPr lang="en-US" dirty="0">
              <a:latin typeface="Helvetica Now Text" panose="020B0504030202020204" pitchFamily="34" charset="0"/>
            </a:endParaRPr>
          </a:p>
        </p:txBody>
      </p:sp>
      <p:sp>
        <p:nvSpPr>
          <p:cNvPr id="4" name="Text Placeholder 3">
            <a:extLst>
              <a:ext uri="{FF2B5EF4-FFF2-40B4-BE49-F238E27FC236}">
                <a16:creationId xmlns:a16="http://schemas.microsoft.com/office/drawing/2014/main" id="{91BC238E-2B8E-226B-3F34-7F09889A71C8}"/>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0653F39A-86C9-047F-370C-27229D3278BE}"/>
              </a:ext>
            </a:extLst>
          </p:cNvPr>
          <p:cNvSpPr>
            <a:spLocks noGrp="1"/>
          </p:cNvSpPr>
          <p:nvPr>
            <p:ph type="body" sz="quarter" idx="21"/>
          </p:nvPr>
        </p:nvSpPr>
        <p:spPr/>
        <p:txBody>
          <a:bodyPr/>
          <a:lstStyle/>
          <a:p>
            <a:endParaRPr lang="en-US"/>
          </a:p>
        </p:txBody>
      </p:sp>
      <p:sp>
        <p:nvSpPr>
          <p:cNvPr id="2" name="ZoneTexte 1">
            <a:extLst>
              <a:ext uri="{FF2B5EF4-FFF2-40B4-BE49-F238E27FC236}">
                <a16:creationId xmlns:a16="http://schemas.microsoft.com/office/drawing/2014/main" id="{ADC86D87-7214-457F-35D2-D257877BE557}"/>
              </a:ext>
            </a:extLst>
          </p:cNvPr>
          <p:cNvSpPr txBox="1"/>
          <p:nvPr/>
        </p:nvSpPr>
        <p:spPr>
          <a:xfrm>
            <a:off x="-6350" y="6857999"/>
            <a:ext cx="12198350" cy="230832"/>
          </a:xfrm>
          <a:prstGeom prst="rect">
            <a:avLst/>
          </a:prstGeom>
          <a:noFill/>
        </p:spPr>
        <p:txBody>
          <a:bodyPr wrap="square" rtlCol="0">
            <a:spAutoFit/>
          </a:bodyPr>
          <a:lstStyle/>
          <a:p>
            <a:r>
              <a:rPr lang="fr-CH" sz="900">
                <a:hlinkClick r:id="rId4" tooltip="https://www.cos.io/blog/the-open-research-lifecycle"/>
              </a:rPr>
              <a:t>Cette photo</a:t>
            </a:r>
            <a:r>
              <a:rPr lang="fr-CH" sz="900"/>
              <a:t> par Auteur inconnu est soumise à la licence </a:t>
            </a:r>
            <a:r>
              <a:rPr lang="fr-CH" sz="900">
                <a:hlinkClick r:id="rId5" tooltip="https://creativecommons.org/licenses/by/3.0/"/>
              </a:rPr>
              <a:t>CC BY</a:t>
            </a:r>
            <a:endParaRPr lang="fr-CH" sz="900"/>
          </a:p>
        </p:txBody>
      </p:sp>
    </p:spTree>
    <p:extLst>
      <p:ext uri="{BB962C8B-B14F-4D97-AF65-F5344CB8AC3E}">
        <p14:creationId xmlns:p14="http://schemas.microsoft.com/office/powerpoint/2010/main" val="84051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3D67F-171D-994C-3ACD-A706677375C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803912E-E516-4C8F-6516-9063B17B1173}"/>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F0B6BB0D-A16E-6D2F-1086-3498FB247506}"/>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B1422EA1-4A0A-66FD-17B7-9043682DDD16}"/>
              </a:ext>
            </a:extLst>
          </p:cNvPr>
          <p:cNvSpPr>
            <a:spLocks noGrp="1"/>
          </p:cNvSpPr>
          <p:nvPr>
            <p:ph type="body" sz="quarter" idx="22"/>
          </p:nvPr>
        </p:nvSpPr>
        <p:spPr/>
        <p:txBody>
          <a:bodyPr/>
          <a:lstStyle/>
          <a:p>
            <a:endParaRPr lang="en-US"/>
          </a:p>
        </p:txBody>
      </p:sp>
      <p:sp>
        <p:nvSpPr>
          <p:cNvPr id="15" name="Rectangle 14">
            <a:extLst>
              <a:ext uri="{FF2B5EF4-FFF2-40B4-BE49-F238E27FC236}">
                <a16:creationId xmlns:a16="http://schemas.microsoft.com/office/drawing/2014/main" id="{32D326B0-C1DF-10B3-9C7C-44480AF055C6}"/>
              </a:ext>
            </a:extLst>
          </p:cNvPr>
          <p:cNvSpPr/>
          <p:nvPr/>
        </p:nvSpPr>
        <p:spPr>
          <a:xfrm>
            <a:off x="0" y="0"/>
            <a:ext cx="12192000" cy="1140031"/>
          </a:xfrm>
          <a:prstGeom prst="rect">
            <a:avLst/>
          </a:prstGeom>
          <a:solidFill>
            <a:srgbClr val="006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500"/>
              </a:spcBef>
              <a:spcAft>
                <a:spcPts val="500"/>
              </a:spcAft>
            </a:pPr>
            <a:r>
              <a:rPr lang="fr-FR" sz="2800" b="1" dirty="0">
                <a:solidFill>
                  <a:srgbClr val="E9E981"/>
                </a:solidFill>
              </a:rPr>
              <a:t>Données de recherche</a:t>
            </a:r>
          </a:p>
        </p:txBody>
      </p:sp>
      <p:sp>
        <p:nvSpPr>
          <p:cNvPr id="8" name="ZoneTexte 7">
            <a:extLst>
              <a:ext uri="{FF2B5EF4-FFF2-40B4-BE49-F238E27FC236}">
                <a16:creationId xmlns:a16="http://schemas.microsoft.com/office/drawing/2014/main" id="{B22F758D-DF9D-B5FA-49B1-7AF302DCC521}"/>
              </a:ext>
            </a:extLst>
          </p:cNvPr>
          <p:cNvSpPr txBox="1"/>
          <p:nvPr/>
        </p:nvSpPr>
        <p:spPr>
          <a:xfrm>
            <a:off x="763916" y="6147494"/>
            <a:ext cx="9594075" cy="646331"/>
          </a:xfrm>
          <a:prstGeom prst="rect">
            <a:avLst/>
          </a:prstGeom>
          <a:noFill/>
        </p:spPr>
        <p:txBody>
          <a:bodyPr wrap="square">
            <a:spAutoFit/>
          </a:bodyPr>
          <a:lstStyle/>
          <a:p>
            <a:pPr algn="just"/>
            <a:r>
              <a:rPr lang="fr-CH" dirty="0">
                <a:ea typeface="+mn-lt"/>
                <a:cs typeface="+mn-lt"/>
                <a:hlinkClick r:id="rId3"/>
              </a:rPr>
              <a:t>(OCDE, Principes et lignes directrices de l’OCDE pour l’accès aux données de la recherche financée sur fonds publics, 2007)</a:t>
            </a:r>
            <a:endParaRPr lang="fr-CH" dirty="0">
              <a:ea typeface="+mn-lt"/>
              <a:cs typeface="+mn-lt"/>
            </a:endParaRPr>
          </a:p>
        </p:txBody>
      </p:sp>
      <p:sp>
        <p:nvSpPr>
          <p:cNvPr id="10" name="ZoneTexte 13">
            <a:extLst>
              <a:ext uri="{FF2B5EF4-FFF2-40B4-BE49-F238E27FC236}">
                <a16:creationId xmlns:a16="http://schemas.microsoft.com/office/drawing/2014/main" id="{E756820A-F93D-C9E8-1977-C669A498F4B0}"/>
              </a:ext>
            </a:extLst>
          </p:cNvPr>
          <p:cNvSpPr txBox="1"/>
          <p:nvPr/>
        </p:nvSpPr>
        <p:spPr>
          <a:xfrm>
            <a:off x="176405" y="1985516"/>
            <a:ext cx="5921012" cy="3693319"/>
          </a:xfrm>
          <a:prstGeom prst="rect">
            <a:avLst/>
          </a:prstGeom>
          <a:noFill/>
          <a:ln>
            <a:solidFill>
              <a:srgbClr val="E9E98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400" dirty="0">
                <a:solidFill>
                  <a:srgbClr val="1C2E36"/>
                </a:solidFill>
                <a:latin typeface="Calibri"/>
                <a:ea typeface="Calibri"/>
                <a:cs typeface="Arial"/>
              </a:rPr>
              <a:t>Les données de recherche sont les fichiers qui soutiennent votre projet de recherche, votre étude ou votre publication, tels que les feuilles de calcul, les documents, les images, les vidéos ou les fichiers audio.</a:t>
            </a:r>
            <a:r>
              <a:rPr lang="fr-FR" sz="2400" dirty="0">
                <a:solidFill>
                  <a:srgbClr val="1C2E36"/>
                </a:solidFill>
                <a:latin typeface="Calibri"/>
                <a:ea typeface="+mn-lt"/>
                <a:cs typeface="Arial"/>
              </a:rPr>
              <a:t> </a:t>
            </a:r>
            <a:endParaRPr lang="fr-CH" dirty="0">
              <a:ea typeface="+mn-lt"/>
              <a:cs typeface="+mn-lt"/>
            </a:endParaRPr>
          </a:p>
          <a:p>
            <a:pPr algn="just"/>
            <a:endParaRPr lang="fr-CH" dirty="0">
              <a:solidFill>
                <a:srgbClr val="000000"/>
              </a:solidFill>
              <a:latin typeface="Calibri"/>
              <a:ea typeface="Calibri"/>
              <a:cs typeface="Calibri" panose="020F0502020204030204"/>
            </a:endParaRPr>
          </a:p>
          <a:p>
            <a:pPr algn="just"/>
            <a:r>
              <a:rPr lang="fr-FR" sz="2400" dirty="0">
                <a:solidFill>
                  <a:srgbClr val="1C2E36"/>
                </a:solidFill>
                <a:latin typeface="Calibri"/>
                <a:ea typeface="Calibri"/>
                <a:cs typeface="Arial"/>
              </a:rPr>
              <a:t>Elles doivent être organisées ou formatées de telle sorte qu’elles soient </a:t>
            </a:r>
            <a:r>
              <a:rPr lang="fr-CH" sz="2400" dirty="0">
                <a:solidFill>
                  <a:srgbClr val="1C2E36"/>
                </a:solidFill>
                <a:latin typeface="Calibri"/>
                <a:ea typeface="Calibri"/>
                <a:cs typeface="Arial"/>
              </a:rPr>
              <a:t>communicables, interprétables et adaptées à un traitement souvent informatisé.</a:t>
            </a:r>
            <a:endParaRPr lang="fr-FR" sz="2400" dirty="0">
              <a:solidFill>
                <a:srgbClr val="1C2E36"/>
              </a:solidFill>
              <a:latin typeface="Calibri"/>
              <a:ea typeface="Calibri"/>
              <a:cs typeface="Arial"/>
            </a:endParaRPr>
          </a:p>
        </p:txBody>
      </p:sp>
      <p:pic>
        <p:nvPicPr>
          <p:cNvPr id="1026" name="Picture 2" descr="Une image contenant texte, capture d’écran, diagramme, logo&#10;&#10;Description générée automatiquement">
            <a:extLst>
              <a:ext uri="{FF2B5EF4-FFF2-40B4-BE49-F238E27FC236}">
                <a16:creationId xmlns:a16="http://schemas.microsoft.com/office/drawing/2014/main" id="{3BFF66BB-5B3D-D66B-3BBE-849A040680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9976" y="1253079"/>
            <a:ext cx="5685619" cy="478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20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8AA17-D35D-2003-E970-B9FD53C8BAA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84DC53A-B9AC-495A-85A4-670F16CA75BF}"/>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B22FC876-EFDF-8AF4-6C66-93D96F0D3A2C}"/>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BFC25DDF-DF0C-F7DF-AB95-71099A98E3C0}"/>
              </a:ext>
            </a:extLst>
          </p:cNvPr>
          <p:cNvSpPr>
            <a:spLocks noGrp="1"/>
          </p:cNvSpPr>
          <p:nvPr>
            <p:ph type="body" sz="quarter" idx="22"/>
          </p:nvPr>
        </p:nvSpPr>
        <p:spPr/>
        <p:txBody>
          <a:bodyPr/>
          <a:lstStyle/>
          <a:p>
            <a:endParaRPr lang="en-US"/>
          </a:p>
        </p:txBody>
      </p:sp>
      <p:sp>
        <p:nvSpPr>
          <p:cNvPr id="15" name="Rectangle 14">
            <a:extLst>
              <a:ext uri="{FF2B5EF4-FFF2-40B4-BE49-F238E27FC236}">
                <a16:creationId xmlns:a16="http://schemas.microsoft.com/office/drawing/2014/main" id="{B1830D3B-A2BB-8100-8950-DCE01108EC8F}"/>
              </a:ext>
            </a:extLst>
          </p:cNvPr>
          <p:cNvSpPr/>
          <p:nvPr/>
        </p:nvSpPr>
        <p:spPr>
          <a:xfrm>
            <a:off x="0" y="0"/>
            <a:ext cx="12192000" cy="1140031"/>
          </a:xfrm>
          <a:prstGeom prst="rect">
            <a:avLst/>
          </a:prstGeom>
          <a:solidFill>
            <a:srgbClr val="006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500"/>
              </a:spcBef>
              <a:spcAft>
                <a:spcPts val="500"/>
              </a:spcAft>
            </a:pPr>
            <a:r>
              <a:rPr lang="fr-FR" sz="2800" b="1" dirty="0">
                <a:solidFill>
                  <a:srgbClr val="E9E981"/>
                </a:solidFill>
              </a:rPr>
              <a:t>Données personnelles ou sensibles</a:t>
            </a:r>
          </a:p>
        </p:txBody>
      </p:sp>
      <p:graphicFrame>
        <p:nvGraphicFramePr>
          <p:cNvPr id="7" name="Diagramme 6">
            <a:extLst>
              <a:ext uri="{FF2B5EF4-FFF2-40B4-BE49-F238E27FC236}">
                <a16:creationId xmlns:a16="http://schemas.microsoft.com/office/drawing/2014/main" id="{9AE14BB5-4B2D-AB2A-9AFB-1A70581A6E9E}"/>
              </a:ext>
            </a:extLst>
          </p:cNvPr>
          <p:cNvGraphicFramePr/>
          <p:nvPr>
            <p:extLst>
              <p:ext uri="{D42A27DB-BD31-4B8C-83A1-F6EECF244321}">
                <p14:modId xmlns:p14="http://schemas.microsoft.com/office/powerpoint/2010/main" val="1508054444"/>
              </p:ext>
            </p:extLst>
          </p:nvPr>
        </p:nvGraphicFramePr>
        <p:xfrm>
          <a:off x="-10160" y="1619922"/>
          <a:ext cx="6106160" cy="4231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a:extLst>
              <a:ext uri="{FF2B5EF4-FFF2-40B4-BE49-F238E27FC236}">
                <a16:creationId xmlns:a16="http://schemas.microsoft.com/office/drawing/2014/main" id="{69F88DA3-761A-C593-0BEB-7FB19A4DAAAA}"/>
              </a:ext>
            </a:extLst>
          </p:cNvPr>
          <p:cNvSpPr txBox="1"/>
          <p:nvPr/>
        </p:nvSpPr>
        <p:spPr>
          <a:xfrm>
            <a:off x="5738945" y="3714015"/>
            <a:ext cx="6239694" cy="1169551"/>
          </a:xfrm>
          <a:prstGeom prst="rect">
            <a:avLst/>
          </a:prstGeom>
          <a:noFill/>
          <a:ln w="28575">
            <a:solidFill>
              <a:srgbClr val="E9E981"/>
            </a:solidFill>
          </a:ln>
        </p:spPr>
        <p:txBody>
          <a:bodyPr wrap="square">
            <a:spAutoFit/>
          </a:bodyPr>
          <a:lstStyle/>
          <a:p>
            <a:pPr marL="0" indent="0">
              <a:buNone/>
            </a:pPr>
            <a:r>
              <a:rPr lang="fr-CH" sz="1800" b="1" dirty="0">
                <a:solidFill>
                  <a:schemeClr val="accent5"/>
                </a:solidFill>
              </a:rPr>
              <a:t>Données personnelles</a:t>
            </a:r>
          </a:p>
          <a:p>
            <a:pPr marL="0" indent="0">
              <a:buNone/>
            </a:pPr>
            <a:r>
              <a:rPr lang="fr-CH" dirty="0">
                <a:solidFill>
                  <a:schemeClr val="accent5"/>
                </a:solidFill>
              </a:rPr>
              <a:t>Toutes les informations qui se rapportent à une personne physique identifiée ou identifiable</a:t>
            </a:r>
            <a:r>
              <a:rPr lang="fr-CH" dirty="0">
                <a:solidFill>
                  <a:schemeClr val="accent4"/>
                </a:solidFill>
              </a:rPr>
              <a:t>.</a:t>
            </a:r>
          </a:p>
          <a:p>
            <a:pPr marL="0" indent="0">
              <a:buNone/>
            </a:pPr>
            <a:r>
              <a:rPr lang="fr-CH" sz="1600" dirty="0">
                <a:solidFill>
                  <a:schemeClr val="tx1">
                    <a:lumMod val="50000"/>
                    <a:lumOff val="50000"/>
                  </a:schemeClr>
                </a:solidFill>
              </a:rPr>
              <a:t>Ex: nom, numéro AVS, numéro d’immatriculation</a:t>
            </a:r>
          </a:p>
        </p:txBody>
      </p:sp>
      <p:sp>
        <p:nvSpPr>
          <p:cNvPr id="11" name="ZoneTexte 10">
            <a:extLst>
              <a:ext uri="{FF2B5EF4-FFF2-40B4-BE49-F238E27FC236}">
                <a16:creationId xmlns:a16="http://schemas.microsoft.com/office/drawing/2014/main" id="{AF08EF30-4471-2076-56E6-C97A67A79D1C}"/>
              </a:ext>
            </a:extLst>
          </p:cNvPr>
          <p:cNvSpPr txBox="1"/>
          <p:nvPr/>
        </p:nvSpPr>
        <p:spPr>
          <a:xfrm>
            <a:off x="5738945" y="2757023"/>
            <a:ext cx="6239694" cy="892552"/>
          </a:xfrm>
          <a:prstGeom prst="rect">
            <a:avLst/>
          </a:prstGeom>
          <a:noFill/>
          <a:ln w="28575">
            <a:solidFill>
              <a:srgbClr val="E9E981"/>
            </a:solidFill>
          </a:ln>
        </p:spPr>
        <p:txBody>
          <a:bodyPr wrap="square">
            <a:spAutoFit/>
          </a:bodyPr>
          <a:lstStyle/>
          <a:p>
            <a:r>
              <a:rPr lang="fr-CH" b="1" dirty="0">
                <a:solidFill>
                  <a:srgbClr val="30E845"/>
                </a:solidFill>
              </a:rPr>
              <a:t>Données sensibles </a:t>
            </a:r>
          </a:p>
          <a:p>
            <a:r>
              <a:rPr lang="fr-CH" dirty="0">
                <a:solidFill>
                  <a:srgbClr val="30E845"/>
                </a:solidFill>
              </a:rPr>
              <a:t>Catégories particulières de données à caractère personnel</a:t>
            </a:r>
            <a:r>
              <a:rPr lang="fr-CH" dirty="0">
                <a:solidFill>
                  <a:schemeClr val="accent3"/>
                </a:solidFill>
              </a:rPr>
              <a:t>.</a:t>
            </a:r>
          </a:p>
          <a:p>
            <a:r>
              <a:rPr lang="fr-CH" sz="1600" dirty="0">
                <a:solidFill>
                  <a:schemeClr val="tx1">
                    <a:lumMod val="50000"/>
                    <a:lumOff val="50000"/>
                  </a:schemeClr>
                </a:solidFill>
              </a:rPr>
              <a:t>Ex: religion, politique, casier judiciaire, sphère intime</a:t>
            </a:r>
          </a:p>
        </p:txBody>
      </p:sp>
      <p:sp>
        <p:nvSpPr>
          <p:cNvPr id="14" name="ZoneTexte 13">
            <a:extLst>
              <a:ext uri="{FF2B5EF4-FFF2-40B4-BE49-F238E27FC236}">
                <a16:creationId xmlns:a16="http://schemas.microsoft.com/office/drawing/2014/main" id="{96560FEE-FDA9-5A79-65E5-E1E2CDCCA788}"/>
              </a:ext>
            </a:extLst>
          </p:cNvPr>
          <p:cNvSpPr txBox="1"/>
          <p:nvPr/>
        </p:nvSpPr>
        <p:spPr>
          <a:xfrm>
            <a:off x="5738945" y="1202653"/>
            <a:ext cx="6239694" cy="1477328"/>
          </a:xfrm>
          <a:prstGeom prst="rect">
            <a:avLst/>
          </a:prstGeom>
          <a:noFill/>
          <a:ln w="28575">
            <a:solidFill>
              <a:srgbClr val="E9E981"/>
            </a:solidFill>
          </a:ln>
        </p:spPr>
        <p:txBody>
          <a:bodyPr wrap="square">
            <a:spAutoFit/>
          </a:bodyPr>
          <a:lstStyle/>
          <a:p>
            <a:r>
              <a:rPr lang="fr-CH" b="1" dirty="0">
                <a:solidFill>
                  <a:srgbClr val="FFC000"/>
                </a:solidFill>
              </a:rPr>
              <a:t>Données liées à la santé</a:t>
            </a:r>
          </a:p>
          <a:p>
            <a:r>
              <a:rPr lang="fr-CH" dirty="0">
                <a:solidFill>
                  <a:srgbClr val="FFC000"/>
                </a:solidFill>
              </a:rPr>
              <a:t>Données personnelles liées à la santé: les informations concernant une personne déterminée ou déterminable qui ont un lien avec son état de santé ou sa maladie, données génétiques comprises.</a:t>
            </a:r>
          </a:p>
        </p:txBody>
      </p:sp>
      <p:sp>
        <p:nvSpPr>
          <p:cNvPr id="8" name="ZoneTexte 7">
            <a:extLst>
              <a:ext uri="{FF2B5EF4-FFF2-40B4-BE49-F238E27FC236}">
                <a16:creationId xmlns:a16="http://schemas.microsoft.com/office/drawing/2014/main" id="{CE66DAB5-A068-5243-351A-1B4B4B041885}"/>
              </a:ext>
            </a:extLst>
          </p:cNvPr>
          <p:cNvSpPr txBox="1"/>
          <p:nvPr/>
        </p:nvSpPr>
        <p:spPr>
          <a:xfrm>
            <a:off x="5464685" y="6113116"/>
            <a:ext cx="6217920" cy="923330"/>
          </a:xfrm>
          <a:prstGeom prst="rect">
            <a:avLst/>
          </a:prstGeom>
          <a:noFill/>
        </p:spPr>
        <p:txBody>
          <a:bodyPr wrap="square">
            <a:spAutoFit/>
          </a:bodyPr>
          <a:lstStyle/>
          <a:p>
            <a:r>
              <a:rPr lang="fr-CH" dirty="0">
                <a:hlinkClick r:id="rId8"/>
              </a:rPr>
              <a:t>https://www.lexfind.ch/fe/fr/tol/19537/fr</a:t>
            </a:r>
            <a:r>
              <a:rPr lang="fr-CH" dirty="0"/>
              <a:t> </a:t>
            </a:r>
          </a:p>
          <a:p>
            <a:r>
              <a:rPr lang="fr-CH" dirty="0">
                <a:hlinkClick r:id="rId9"/>
              </a:rPr>
              <a:t>https://www.fedlex.admin.ch/eli/cc/2013/617/fr</a:t>
            </a:r>
            <a:endParaRPr lang="fr-CH" dirty="0"/>
          </a:p>
          <a:p>
            <a:endParaRPr lang="fr-CH" dirty="0"/>
          </a:p>
        </p:txBody>
      </p:sp>
    </p:spTree>
    <p:extLst>
      <p:ext uri="{BB962C8B-B14F-4D97-AF65-F5344CB8AC3E}">
        <p14:creationId xmlns:p14="http://schemas.microsoft.com/office/powerpoint/2010/main" val="4026528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C505430F337446BE4FC36D80E23A15" ma:contentTypeVersion="10" ma:contentTypeDescription="Crée un document." ma:contentTypeScope="" ma:versionID="6c1b2078cf263e219b1924dfffda65a4">
  <xsd:schema xmlns:xsd="http://www.w3.org/2001/XMLSchema" xmlns:xs="http://www.w3.org/2001/XMLSchema" xmlns:p="http://schemas.microsoft.com/office/2006/metadata/properties" xmlns:ns2="9a79ef4c-2d1d-4847-af3f-b829580734a5" xmlns:ns3="de419e99-73a3-4d29-bf24-3717c5b4ecba" targetNamespace="http://schemas.microsoft.com/office/2006/metadata/properties" ma:root="true" ma:fieldsID="f737b1e26b3c08f6c34f46a325b6e0fb" ns2:_="" ns3:_="">
    <xsd:import namespace="9a79ef4c-2d1d-4847-af3f-b829580734a5"/>
    <xsd:import namespace="de419e99-73a3-4d29-bf24-3717c5b4ecb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79ef4c-2d1d-4847-af3f-b829580734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e419e99-73a3-4d29-bf24-3717c5b4ecba"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DFFB39-FF0C-4050-8E46-79401AA4F17D}">
  <ds:schemaRefs>
    <ds:schemaRef ds:uri="http://schemas.microsoft.com/sharepoint/v3/contenttype/forms"/>
  </ds:schemaRefs>
</ds:datastoreItem>
</file>

<file path=customXml/itemProps2.xml><?xml version="1.0" encoding="utf-8"?>
<ds:datastoreItem xmlns:ds="http://schemas.openxmlformats.org/officeDocument/2006/customXml" ds:itemID="{E7456B74-84B0-4852-89C9-5D20C9AFC279}">
  <ds:schemaRefs>
    <ds:schemaRef ds:uri="http://www.w3.org/XML/1998/namespace"/>
    <ds:schemaRef ds:uri="http://schemas.openxmlformats.org/package/2006/metadata/core-properties"/>
    <ds:schemaRef ds:uri="de419e99-73a3-4d29-bf24-3717c5b4ecba"/>
    <ds:schemaRef ds:uri="http://purl.org/dc/dcmitype/"/>
    <ds:schemaRef ds:uri="http://schemas.microsoft.com/office/2006/documentManagement/types"/>
    <ds:schemaRef ds:uri="http://purl.org/dc/terms/"/>
    <ds:schemaRef ds:uri="http://schemas.microsoft.com/office/2006/metadata/properties"/>
    <ds:schemaRef ds:uri="http://schemas.microsoft.com/office/infopath/2007/PartnerControls"/>
    <ds:schemaRef ds:uri="9a79ef4c-2d1d-4847-af3f-b829580734a5"/>
    <ds:schemaRef ds:uri="http://purl.org/dc/elements/1.1/"/>
  </ds:schemaRefs>
</ds:datastoreItem>
</file>

<file path=customXml/itemProps3.xml><?xml version="1.0" encoding="utf-8"?>
<ds:datastoreItem xmlns:ds="http://schemas.openxmlformats.org/officeDocument/2006/customXml" ds:itemID="{CCA54272-EF10-4113-94E8-8E6D9CF7C7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79ef4c-2d1d-4847-af3f-b829580734a5"/>
    <ds:schemaRef ds:uri="de419e99-73a3-4d29-bf24-3717c5b4ec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1398</TotalTime>
  <Words>1888</Words>
  <Application>Microsoft Office PowerPoint</Application>
  <PresentationFormat>Grand écran</PresentationFormat>
  <Paragraphs>203</Paragraphs>
  <Slides>22</Slides>
  <Notes>21</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Guillaume Perotin</dc:creator>
  <cp:lastModifiedBy>Rio Laura</cp:lastModifiedBy>
  <cp:revision>6</cp:revision>
  <cp:lastPrinted>2021-11-26T13:57:47Z</cp:lastPrinted>
  <dcterms:created xsi:type="dcterms:W3CDTF">2021-09-21T08:07:04Z</dcterms:created>
  <dcterms:modified xsi:type="dcterms:W3CDTF">2024-03-11T14:46:10Z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ntite">
    <vt:lpwstr>14881;#Communication|c8be476c-b7f6-40df-b451-1d3d9cc26b5c</vt:lpwstr>
  </property>
  <property fmtid="{D5CDD505-2E9C-101B-9397-08002B2CF9AE}" pid="3" name="DestinataireHESSO">
    <vt:lpwstr/>
  </property>
  <property fmtid="{D5CDD505-2E9C-101B-9397-08002B2CF9AE}" pid="4" name="ContentTypeId">
    <vt:lpwstr>0x010100BBC505430F337446BE4FC36D80E23A15</vt:lpwstr>
  </property>
  <property fmtid="{D5CDD505-2E9C-101B-9397-08002B2CF9AE}" pid="5" name="Destinataire">
    <vt:lpwstr/>
  </property>
  <property fmtid="{D5CDD505-2E9C-101B-9397-08002B2CF9AE}" pid="6" name="Expediteur">
    <vt:lpwstr/>
  </property>
  <property fmtid="{D5CDD505-2E9C-101B-9397-08002B2CF9AE}" pid="7" name="_dlc_DocIdItemGuid">
    <vt:lpwstr>3d33d91f-2a26-41ae-b8ff-49cfc7f709c8</vt:lpwstr>
  </property>
  <property fmtid="{D5CDD505-2E9C-101B-9397-08002B2CF9AE}" pid="8" name="Theme">
    <vt:lpwstr>14908;#Communication|f828701b-649d-4b4b-96b7-2951249b0324</vt:lpwstr>
  </property>
  <property fmtid="{D5CDD505-2E9C-101B-9397-08002B2CF9AE}" pid="9" name="Dossier0">
    <vt:lpwstr/>
  </property>
  <property fmtid="{D5CDD505-2E9C-101B-9397-08002B2CF9AE}" pid="10" name="_TypeDocument">
    <vt:lpwstr>14874;#Modèle|2575e6a8-411d-415f-b48e-64127d8ca403</vt:lpwstr>
  </property>
  <property fmtid="{D5CDD505-2E9C-101B-9397-08002B2CF9AE}" pid="11" name="ExpediteurHESSO">
    <vt:lpwstr/>
  </property>
</Properties>
</file>