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87" r:id="rId5"/>
    <p:sldId id="371" r:id="rId6"/>
    <p:sldId id="388" r:id="rId7"/>
    <p:sldId id="402" r:id="rId8"/>
    <p:sldId id="403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400" r:id="rId18"/>
    <p:sldId id="397" r:id="rId19"/>
    <p:sldId id="398" r:id="rId20"/>
    <p:sldId id="399" r:id="rId21"/>
    <p:sldId id="286" r:id="rId2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wery Romain" initials="SR" lastIdx="1" clrIdx="0">
    <p:extLst>
      <p:ext uri="{19B8F6BF-5375-455C-9EA6-DF929625EA0E}">
        <p15:presenceInfo xmlns:p15="http://schemas.microsoft.com/office/powerpoint/2012/main" userId="S::romain.schwery@hes-so.ch::64f6f251-4e26-4cfe-bf91-1ca21a17f8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B3"/>
    <a:srgbClr val="50B3D8"/>
    <a:srgbClr val="6B6B6B"/>
    <a:srgbClr val="7C7772"/>
    <a:srgbClr val="B5AEA7"/>
    <a:srgbClr val="000000"/>
    <a:srgbClr val="268B56"/>
    <a:srgbClr val="B6CB5D"/>
    <a:srgbClr val="39A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/>
  </p:normalViewPr>
  <p:slideViewPr>
    <p:cSldViewPr snapToGrid="0" snapToObjects="1">
      <p:cViewPr varScale="1">
        <p:scale>
          <a:sx n="67" d="100"/>
          <a:sy n="67" d="100"/>
        </p:scale>
        <p:origin x="77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00CF8-EBB7-4FDB-B8C1-09D9B655F710}" type="doc">
      <dgm:prSet loTypeId="urn:microsoft.com/office/officeart/2005/8/layout/vList5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CH"/>
        </a:p>
      </dgm:t>
    </dgm:pt>
    <dgm:pt modelId="{FE30ECF5-702B-42A9-A474-869C3B56448B}">
      <dgm:prSet phldrT="[Texte]"/>
      <dgm:spPr/>
      <dgm:t>
        <a:bodyPr/>
        <a:lstStyle/>
        <a:p>
          <a:r>
            <a:rPr lang="fr-CH" dirty="0"/>
            <a:t>Confidentialité</a:t>
          </a:r>
        </a:p>
      </dgm:t>
    </dgm:pt>
    <dgm:pt modelId="{DBF7E5FB-853E-42C5-BD87-3B38600FA7C0}" type="parTrans" cxnId="{8DC1DAAF-DD41-46A2-8FC7-8BEDB8069A9F}">
      <dgm:prSet/>
      <dgm:spPr/>
      <dgm:t>
        <a:bodyPr/>
        <a:lstStyle/>
        <a:p>
          <a:endParaRPr lang="fr-CH"/>
        </a:p>
      </dgm:t>
    </dgm:pt>
    <dgm:pt modelId="{CE337162-80BB-400F-BAE5-B668AE2983F0}" type="sibTrans" cxnId="{8DC1DAAF-DD41-46A2-8FC7-8BEDB8069A9F}">
      <dgm:prSet/>
      <dgm:spPr/>
      <dgm:t>
        <a:bodyPr/>
        <a:lstStyle/>
        <a:p>
          <a:endParaRPr lang="fr-CH"/>
        </a:p>
      </dgm:t>
    </dgm:pt>
    <dgm:pt modelId="{9C3BE741-EBF8-481B-8FFF-E953D9A4839E}">
      <dgm:prSet phldrT="[Texte]"/>
      <dgm:spPr/>
      <dgm:t>
        <a:bodyPr/>
        <a:lstStyle/>
        <a:p>
          <a:r>
            <a:rPr lang="fr-CH" dirty="0"/>
            <a:t>Garder les secrets secret</a:t>
          </a:r>
        </a:p>
      </dgm:t>
    </dgm:pt>
    <dgm:pt modelId="{04C8442F-41F6-48B2-9D68-2B7F4A23DB1B}" type="parTrans" cxnId="{4282C1C5-BCE0-4A93-A220-5F2666DBED52}">
      <dgm:prSet/>
      <dgm:spPr/>
      <dgm:t>
        <a:bodyPr/>
        <a:lstStyle/>
        <a:p>
          <a:endParaRPr lang="fr-CH"/>
        </a:p>
      </dgm:t>
    </dgm:pt>
    <dgm:pt modelId="{D32BE5C3-9630-4117-A766-2A91891017DE}" type="sibTrans" cxnId="{4282C1C5-BCE0-4A93-A220-5F2666DBED52}">
      <dgm:prSet/>
      <dgm:spPr/>
      <dgm:t>
        <a:bodyPr/>
        <a:lstStyle/>
        <a:p>
          <a:endParaRPr lang="fr-CH"/>
        </a:p>
      </dgm:t>
    </dgm:pt>
    <dgm:pt modelId="{39B331F4-D879-40D8-B260-77BCE1C53719}">
      <dgm:prSet phldrT="[Texte]"/>
      <dgm:spPr/>
      <dgm:t>
        <a:bodyPr/>
        <a:lstStyle/>
        <a:p>
          <a:r>
            <a:rPr lang="fr-CH" dirty="0"/>
            <a:t>Confidentialité des informations personnelles</a:t>
          </a:r>
        </a:p>
      </dgm:t>
    </dgm:pt>
    <dgm:pt modelId="{B405A4EC-3AB0-4B24-8C9F-9F9B0EB40B7F}" type="parTrans" cxnId="{935EE8A3-111E-4BBB-9E37-8927C97B4B40}">
      <dgm:prSet/>
      <dgm:spPr/>
      <dgm:t>
        <a:bodyPr/>
        <a:lstStyle/>
        <a:p>
          <a:endParaRPr lang="fr-CH"/>
        </a:p>
      </dgm:t>
    </dgm:pt>
    <dgm:pt modelId="{0C8DD4BA-D303-4B9B-8F38-3ED504C31882}" type="sibTrans" cxnId="{935EE8A3-111E-4BBB-9E37-8927C97B4B40}">
      <dgm:prSet/>
      <dgm:spPr/>
      <dgm:t>
        <a:bodyPr/>
        <a:lstStyle/>
        <a:p>
          <a:endParaRPr lang="fr-CH"/>
        </a:p>
      </dgm:t>
    </dgm:pt>
    <dgm:pt modelId="{899374FD-5D0E-4FF2-AD88-3F2CC2F9D213}">
      <dgm:prSet phldrT="[Texte]"/>
      <dgm:spPr/>
      <dgm:t>
        <a:bodyPr/>
        <a:lstStyle/>
        <a:p>
          <a:r>
            <a:rPr lang="fr-CH" dirty="0"/>
            <a:t>Intégrité</a:t>
          </a:r>
        </a:p>
      </dgm:t>
    </dgm:pt>
    <dgm:pt modelId="{5A0A0FC2-34AF-4189-A5EF-068D9D0F4B5E}" type="parTrans" cxnId="{9B48798A-708C-491E-A832-DFC323E94989}">
      <dgm:prSet/>
      <dgm:spPr/>
      <dgm:t>
        <a:bodyPr/>
        <a:lstStyle/>
        <a:p>
          <a:endParaRPr lang="fr-CH"/>
        </a:p>
      </dgm:t>
    </dgm:pt>
    <dgm:pt modelId="{553616F4-BD6C-45F7-9AFA-5B8075744F08}" type="sibTrans" cxnId="{9B48798A-708C-491E-A832-DFC323E94989}">
      <dgm:prSet/>
      <dgm:spPr/>
      <dgm:t>
        <a:bodyPr/>
        <a:lstStyle/>
        <a:p>
          <a:endParaRPr lang="fr-CH"/>
        </a:p>
      </dgm:t>
    </dgm:pt>
    <dgm:pt modelId="{FA7DB3DB-B7CB-485B-BE42-C4968C105085}">
      <dgm:prSet phldrT="[Texte]"/>
      <dgm:spPr/>
      <dgm:t>
        <a:bodyPr/>
        <a:lstStyle/>
        <a:p>
          <a:r>
            <a:rPr lang="fr-CH" dirty="0"/>
            <a:t>Exactitude, authenticité, cohérence des données</a:t>
          </a:r>
        </a:p>
      </dgm:t>
    </dgm:pt>
    <dgm:pt modelId="{5416A878-74AB-4201-85E4-61E7D8FBC11A}" type="parTrans" cxnId="{4B735896-38AF-4654-A6BB-83FE3C611442}">
      <dgm:prSet/>
      <dgm:spPr/>
      <dgm:t>
        <a:bodyPr/>
        <a:lstStyle/>
        <a:p>
          <a:endParaRPr lang="fr-CH"/>
        </a:p>
      </dgm:t>
    </dgm:pt>
    <dgm:pt modelId="{EBFF7D98-E51E-4F04-8309-AD221A976D33}" type="sibTrans" cxnId="{4B735896-38AF-4654-A6BB-83FE3C611442}">
      <dgm:prSet/>
      <dgm:spPr/>
      <dgm:t>
        <a:bodyPr/>
        <a:lstStyle/>
        <a:p>
          <a:endParaRPr lang="fr-CH"/>
        </a:p>
      </dgm:t>
    </dgm:pt>
    <dgm:pt modelId="{1119DE92-F64C-4A57-B595-3DC58A760460}">
      <dgm:prSet phldrT="[Texte]"/>
      <dgm:spPr/>
      <dgm:t>
        <a:bodyPr/>
        <a:lstStyle/>
        <a:p>
          <a:r>
            <a:rPr lang="fr-CH" dirty="0"/>
            <a:t>Vérifier l’exactitude des données au moment de l’utilisation</a:t>
          </a:r>
        </a:p>
      </dgm:t>
    </dgm:pt>
    <dgm:pt modelId="{284CCF75-0D3B-41EB-9532-5C9D9113A4A8}" type="parTrans" cxnId="{5F59A8BB-10E3-43CF-8522-D6E50BF81357}">
      <dgm:prSet/>
      <dgm:spPr/>
      <dgm:t>
        <a:bodyPr/>
        <a:lstStyle/>
        <a:p>
          <a:endParaRPr lang="fr-CH"/>
        </a:p>
      </dgm:t>
    </dgm:pt>
    <dgm:pt modelId="{866563C5-4EFF-4C26-9820-6D15017CDD99}" type="sibTrans" cxnId="{5F59A8BB-10E3-43CF-8522-D6E50BF81357}">
      <dgm:prSet/>
      <dgm:spPr/>
      <dgm:t>
        <a:bodyPr/>
        <a:lstStyle/>
        <a:p>
          <a:endParaRPr lang="fr-CH"/>
        </a:p>
      </dgm:t>
    </dgm:pt>
    <dgm:pt modelId="{AF35A5BB-2FE5-4115-B730-525B308D6CDD}">
      <dgm:prSet phldrT="[Texte]"/>
      <dgm:spPr/>
      <dgm:t>
        <a:bodyPr/>
        <a:lstStyle/>
        <a:p>
          <a:r>
            <a:rPr lang="fr-CH" dirty="0"/>
            <a:t>Disponibilité</a:t>
          </a:r>
        </a:p>
      </dgm:t>
    </dgm:pt>
    <dgm:pt modelId="{7CCEB189-06DA-4B2B-9AEA-96424EAC8C12}" type="parTrans" cxnId="{5FC240C5-8939-497C-A5DF-D8941CE665F1}">
      <dgm:prSet/>
      <dgm:spPr/>
      <dgm:t>
        <a:bodyPr/>
        <a:lstStyle/>
        <a:p>
          <a:endParaRPr lang="fr-CH"/>
        </a:p>
      </dgm:t>
    </dgm:pt>
    <dgm:pt modelId="{1D40E03E-E57E-420E-BA7E-FE9F754C3BB4}" type="sibTrans" cxnId="{5FC240C5-8939-497C-A5DF-D8941CE665F1}">
      <dgm:prSet/>
      <dgm:spPr/>
      <dgm:t>
        <a:bodyPr/>
        <a:lstStyle/>
        <a:p>
          <a:endParaRPr lang="fr-CH"/>
        </a:p>
      </dgm:t>
    </dgm:pt>
    <dgm:pt modelId="{A238895D-A937-4206-AE89-A16E5367B679}">
      <dgm:prSet phldrT="[Texte]"/>
      <dgm:spPr/>
      <dgm:t>
        <a:bodyPr/>
        <a:lstStyle/>
        <a:p>
          <a:r>
            <a:rPr lang="fr-CH" dirty="0"/>
            <a:t>Avoir accès à l’information quand on en a besoin</a:t>
          </a:r>
        </a:p>
      </dgm:t>
    </dgm:pt>
    <dgm:pt modelId="{E14BF5F5-D008-41B0-A677-89A02EFC1085}" type="parTrans" cxnId="{2BFFF91C-9091-4A01-BAB3-4FCD67F5DD01}">
      <dgm:prSet/>
      <dgm:spPr/>
      <dgm:t>
        <a:bodyPr/>
        <a:lstStyle/>
        <a:p>
          <a:endParaRPr lang="fr-CH"/>
        </a:p>
      </dgm:t>
    </dgm:pt>
    <dgm:pt modelId="{332B76CF-52C0-44D0-B529-EE5D76170CDF}" type="sibTrans" cxnId="{2BFFF91C-9091-4A01-BAB3-4FCD67F5DD01}">
      <dgm:prSet/>
      <dgm:spPr/>
      <dgm:t>
        <a:bodyPr/>
        <a:lstStyle/>
        <a:p>
          <a:endParaRPr lang="fr-CH"/>
        </a:p>
      </dgm:t>
    </dgm:pt>
    <dgm:pt modelId="{3D913BB7-B4A2-4765-9DC2-4A54181FFA7C}">
      <dgm:prSet phldrT="[Texte]"/>
      <dgm:spPr/>
      <dgm:t>
        <a:bodyPr/>
        <a:lstStyle/>
        <a:p>
          <a:r>
            <a:rPr lang="fr-CH" dirty="0"/>
            <a:t>Les «non-autorisés» ne peuvent pas accéder à l’information </a:t>
          </a:r>
        </a:p>
      </dgm:t>
    </dgm:pt>
    <dgm:pt modelId="{8D33764D-94B3-42FA-9D31-891E909929B7}" type="parTrans" cxnId="{84E41367-B1F8-40F7-92C0-A6D3C7CAAA1B}">
      <dgm:prSet/>
      <dgm:spPr/>
      <dgm:t>
        <a:bodyPr/>
        <a:lstStyle/>
        <a:p>
          <a:endParaRPr lang="fr-CH"/>
        </a:p>
      </dgm:t>
    </dgm:pt>
    <dgm:pt modelId="{9DCC36E6-5045-4276-BFC9-7CA79F52C1BA}" type="sibTrans" cxnId="{84E41367-B1F8-40F7-92C0-A6D3C7CAAA1B}">
      <dgm:prSet/>
      <dgm:spPr/>
      <dgm:t>
        <a:bodyPr/>
        <a:lstStyle/>
        <a:p>
          <a:endParaRPr lang="fr-CH"/>
        </a:p>
      </dgm:t>
    </dgm:pt>
    <dgm:pt modelId="{5320EF8A-7391-4FEF-84FE-C10B72C003FB}" type="pres">
      <dgm:prSet presAssocID="{E8C00CF8-EBB7-4FDB-B8C1-09D9B655F710}" presName="Name0" presStyleCnt="0">
        <dgm:presLayoutVars>
          <dgm:dir/>
          <dgm:animLvl val="lvl"/>
          <dgm:resizeHandles val="exact"/>
        </dgm:presLayoutVars>
      </dgm:prSet>
      <dgm:spPr/>
    </dgm:pt>
    <dgm:pt modelId="{22B94451-650D-4DDF-84A6-BC138135D2F5}" type="pres">
      <dgm:prSet presAssocID="{FE30ECF5-702B-42A9-A474-869C3B56448B}" presName="linNode" presStyleCnt="0"/>
      <dgm:spPr/>
    </dgm:pt>
    <dgm:pt modelId="{27D50DD1-CE4D-46C9-8B20-F48567CA2B0C}" type="pres">
      <dgm:prSet presAssocID="{FE30ECF5-702B-42A9-A474-869C3B56448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8CF0CB3-8D6A-4F4D-B7D0-A4E855C643E0}" type="pres">
      <dgm:prSet presAssocID="{FE30ECF5-702B-42A9-A474-869C3B56448B}" presName="descendantText" presStyleLbl="alignAccFollowNode1" presStyleIdx="0" presStyleCnt="3">
        <dgm:presLayoutVars>
          <dgm:bulletEnabled val="1"/>
        </dgm:presLayoutVars>
      </dgm:prSet>
      <dgm:spPr/>
    </dgm:pt>
    <dgm:pt modelId="{3C1A2DDF-F974-4CB9-BA88-E72AC8187478}" type="pres">
      <dgm:prSet presAssocID="{CE337162-80BB-400F-BAE5-B668AE2983F0}" presName="sp" presStyleCnt="0"/>
      <dgm:spPr/>
    </dgm:pt>
    <dgm:pt modelId="{BAA93B19-EDDD-4A2F-AFBB-40BFB816207A}" type="pres">
      <dgm:prSet presAssocID="{899374FD-5D0E-4FF2-AD88-3F2CC2F9D213}" presName="linNode" presStyleCnt="0"/>
      <dgm:spPr/>
    </dgm:pt>
    <dgm:pt modelId="{E0164B60-DB65-40DA-A4F6-2DBC1FFC68EF}" type="pres">
      <dgm:prSet presAssocID="{899374FD-5D0E-4FF2-AD88-3F2CC2F9D21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E6AD59E-4B67-4E9E-95D3-BD21C0394BE1}" type="pres">
      <dgm:prSet presAssocID="{899374FD-5D0E-4FF2-AD88-3F2CC2F9D213}" presName="descendantText" presStyleLbl="alignAccFollowNode1" presStyleIdx="1" presStyleCnt="3">
        <dgm:presLayoutVars>
          <dgm:bulletEnabled val="1"/>
        </dgm:presLayoutVars>
      </dgm:prSet>
      <dgm:spPr/>
    </dgm:pt>
    <dgm:pt modelId="{17E04D2A-551B-4F59-A50A-1EA6BA4C1BF4}" type="pres">
      <dgm:prSet presAssocID="{553616F4-BD6C-45F7-9AFA-5B8075744F08}" presName="sp" presStyleCnt="0"/>
      <dgm:spPr/>
    </dgm:pt>
    <dgm:pt modelId="{2AB5461B-34A0-4A50-82CF-CA0208FEB66B}" type="pres">
      <dgm:prSet presAssocID="{AF35A5BB-2FE5-4115-B730-525B308D6CDD}" presName="linNode" presStyleCnt="0"/>
      <dgm:spPr/>
    </dgm:pt>
    <dgm:pt modelId="{F4DEF728-A5DA-41AD-92FA-5035E87299DA}" type="pres">
      <dgm:prSet presAssocID="{AF35A5BB-2FE5-4115-B730-525B308D6CD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DEA9F88-DF58-408D-AF3F-E7E37C6C0108}" type="pres">
      <dgm:prSet presAssocID="{AF35A5BB-2FE5-4115-B730-525B308D6C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BFFF91C-9091-4A01-BAB3-4FCD67F5DD01}" srcId="{AF35A5BB-2FE5-4115-B730-525B308D6CDD}" destId="{A238895D-A937-4206-AE89-A16E5367B679}" srcOrd="0" destOrd="0" parTransId="{E14BF5F5-D008-41B0-A677-89A02EFC1085}" sibTransId="{332B76CF-52C0-44D0-B529-EE5D76170CDF}"/>
    <dgm:cxn modelId="{74E19E27-C240-498A-AAC1-5230759ADF0F}" type="presOf" srcId="{39B331F4-D879-40D8-B260-77BCE1C53719}" destId="{08CF0CB3-8D6A-4F4D-B7D0-A4E855C643E0}" srcOrd="0" destOrd="1" presId="urn:microsoft.com/office/officeart/2005/8/layout/vList5"/>
    <dgm:cxn modelId="{6B7CBB31-982E-4ACA-A74E-88F40832ABE5}" type="presOf" srcId="{FE30ECF5-702B-42A9-A474-869C3B56448B}" destId="{27D50DD1-CE4D-46C9-8B20-F48567CA2B0C}" srcOrd="0" destOrd="0" presId="urn:microsoft.com/office/officeart/2005/8/layout/vList5"/>
    <dgm:cxn modelId="{71C63C3C-C3CD-45E9-8B10-7CA38B54B11B}" type="presOf" srcId="{A238895D-A937-4206-AE89-A16E5367B679}" destId="{BDEA9F88-DF58-408D-AF3F-E7E37C6C0108}" srcOrd="0" destOrd="0" presId="urn:microsoft.com/office/officeart/2005/8/layout/vList5"/>
    <dgm:cxn modelId="{5B12F245-E0FD-4969-8D55-51CB84D3DA43}" type="presOf" srcId="{9C3BE741-EBF8-481B-8FFF-E953D9A4839E}" destId="{08CF0CB3-8D6A-4F4D-B7D0-A4E855C643E0}" srcOrd="0" destOrd="0" presId="urn:microsoft.com/office/officeart/2005/8/layout/vList5"/>
    <dgm:cxn modelId="{84E41367-B1F8-40F7-92C0-A6D3C7CAAA1B}" srcId="{FE30ECF5-702B-42A9-A474-869C3B56448B}" destId="{3D913BB7-B4A2-4765-9DC2-4A54181FFA7C}" srcOrd="2" destOrd="0" parTransId="{8D33764D-94B3-42FA-9D31-891E909929B7}" sibTransId="{9DCC36E6-5045-4276-BFC9-7CA79F52C1BA}"/>
    <dgm:cxn modelId="{CA6C7F78-786C-4FA0-B158-8080A24739D6}" type="presOf" srcId="{899374FD-5D0E-4FF2-AD88-3F2CC2F9D213}" destId="{E0164B60-DB65-40DA-A4F6-2DBC1FFC68EF}" srcOrd="0" destOrd="0" presId="urn:microsoft.com/office/officeart/2005/8/layout/vList5"/>
    <dgm:cxn modelId="{9B48798A-708C-491E-A832-DFC323E94989}" srcId="{E8C00CF8-EBB7-4FDB-B8C1-09D9B655F710}" destId="{899374FD-5D0E-4FF2-AD88-3F2CC2F9D213}" srcOrd="1" destOrd="0" parTransId="{5A0A0FC2-34AF-4189-A5EF-068D9D0F4B5E}" sibTransId="{553616F4-BD6C-45F7-9AFA-5B8075744F08}"/>
    <dgm:cxn modelId="{0BB10B96-BB4C-4F2B-BA28-9A807C6C058F}" type="presOf" srcId="{1119DE92-F64C-4A57-B595-3DC58A760460}" destId="{6E6AD59E-4B67-4E9E-95D3-BD21C0394BE1}" srcOrd="0" destOrd="1" presId="urn:microsoft.com/office/officeart/2005/8/layout/vList5"/>
    <dgm:cxn modelId="{4B735896-38AF-4654-A6BB-83FE3C611442}" srcId="{899374FD-5D0E-4FF2-AD88-3F2CC2F9D213}" destId="{FA7DB3DB-B7CB-485B-BE42-C4968C105085}" srcOrd="0" destOrd="0" parTransId="{5416A878-74AB-4201-85E4-61E7D8FBC11A}" sibTransId="{EBFF7D98-E51E-4F04-8309-AD221A976D33}"/>
    <dgm:cxn modelId="{4B88729E-C921-4DF6-AFAF-D8D69D9FEB78}" type="presOf" srcId="{FA7DB3DB-B7CB-485B-BE42-C4968C105085}" destId="{6E6AD59E-4B67-4E9E-95D3-BD21C0394BE1}" srcOrd="0" destOrd="0" presId="urn:microsoft.com/office/officeart/2005/8/layout/vList5"/>
    <dgm:cxn modelId="{935EE8A3-111E-4BBB-9E37-8927C97B4B40}" srcId="{FE30ECF5-702B-42A9-A474-869C3B56448B}" destId="{39B331F4-D879-40D8-B260-77BCE1C53719}" srcOrd="1" destOrd="0" parTransId="{B405A4EC-3AB0-4B24-8C9F-9F9B0EB40B7F}" sibTransId="{0C8DD4BA-D303-4B9B-8F38-3ED504C31882}"/>
    <dgm:cxn modelId="{8DC1DAAF-DD41-46A2-8FC7-8BEDB8069A9F}" srcId="{E8C00CF8-EBB7-4FDB-B8C1-09D9B655F710}" destId="{FE30ECF5-702B-42A9-A474-869C3B56448B}" srcOrd="0" destOrd="0" parTransId="{DBF7E5FB-853E-42C5-BD87-3B38600FA7C0}" sibTransId="{CE337162-80BB-400F-BAE5-B668AE2983F0}"/>
    <dgm:cxn modelId="{5F59A8BB-10E3-43CF-8522-D6E50BF81357}" srcId="{899374FD-5D0E-4FF2-AD88-3F2CC2F9D213}" destId="{1119DE92-F64C-4A57-B595-3DC58A760460}" srcOrd="1" destOrd="0" parTransId="{284CCF75-0D3B-41EB-9532-5C9D9113A4A8}" sibTransId="{866563C5-4EFF-4C26-9820-6D15017CDD99}"/>
    <dgm:cxn modelId="{5FC240C5-8939-497C-A5DF-D8941CE665F1}" srcId="{E8C00CF8-EBB7-4FDB-B8C1-09D9B655F710}" destId="{AF35A5BB-2FE5-4115-B730-525B308D6CDD}" srcOrd="2" destOrd="0" parTransId="{7CCEB189-06DA-4B2B-9AEA-96424EAC8C12}" sibTransId="{1D40E03E-E57E-420E-BA7E-FE9F754C3BB4}"/>
    <dgm:cxn modelId="{4282C1C5-BCE0-4A93-A220-5F2666DBED52}" srcId="{FE30ECF5-702B-42A9-A474-869C3B56448B}" destId="{9C3BE741-EBF8-481B-8FFF-E953D9A4839E}" srcOrd="0" destOrd="0" parTransId="{04C8442F-41F6-48B2-9D68-2B7F4A23DB1B}" sibTransId="{D32BE5C3-9630-4117-A766-2A91891017DE}"/>
    <dgm:cxn modelId="{20096CC7-3D74-4540-A818-E2174092D50F}" type="presOf" srcId="{3D913BB7-B4A2-4765-9DC2-4A54181FFA7C}" destId="{08CF0CB3-8D6A-4F4D-B7D0-A4E855C643E0}" srcOrd="0" destOrd="2" presId="urn:microsoft.com/office/officeart/2005/8/layout/vList5"/>
    <dgm:cxn modelId="{480B06D0-21BF-41CD-A017-DB0589183241}" type="presOf" srcId="{AF35A5BB-2FE5-4115-B730-525B308D6CDD}" destId="{F4DEF728-A5DA-41AD-92FA-5035E87299DA}" srcOrd="0" destOrd="0" presId="urn:microsoft.com/office/officeart/2005/8/layout/vList5"/>
    <dgm:cxn modelId="{A6B882DB-1460-418C-A4F2-6C45B8E2EC82}" type="presOf" srcId="{E8C00CF8-EBB7-4FDB-B8C1-09D9B655F710}" destId="{5320EF8A-7391-4FEF-84FE-C10B72C003FB}" srcOrd="0" destOrd="0" presId="urn:microsoft.com/office/officeart/2005/8/layout/vList5"/>
    <dgm:cxn modelId="{6293E1B5-AF6A-4057-A3C7-14A610C42D52}" type="presParOf" srcId="{5320EF8A-7391-4FEF-84FE-C10B72C003FB}" destId="{22B94451-650D-4DDF-84A6-BC138135D2F5}" srcOrd="0" destOrd="0" presId="urn:microsoft.com/office/officeart/2005/8/layout/vList5"/>
    <dgm:cxn modelId="{24E4D579-99C7-4D8B-8CE6-CDF5C5A678A6}" type="presParOf" srcId="{22B94451-650D-4DDF-84A6-BC138135D2F5}" destId="{27D50DD1-CE4D-46C9-8B20-F48567CA2B0C}" srcOrd="0" destOrd="0" presId="urn:microsoft.com/office/officeart/2005/8/layout/vList5"/>
    <dgm:cxn modelId="{BB640AF4-A47A-406C-B837-03CC9FEAC81B}" type="presParOf" srcId="{22B94451-650D-4DDF-84A6-BC138135D2F5}" destId="{08CF0CB3-8D6A-4F4D-B7D0-A4E855C643E0}" srcOrd="1" destOrd="0" presId="urn:microsoft.com/office/officeart/2005/8/layout/vList5"/>
    <dgm:cxn modelId="{5315C046-17F1-4386-BE4F-E1686CF867F9}" type="presParOf" srcId="{5320EF8A-7391-4FEF-84FE-C10B72C003FB}" destId="{3C1A2DDF-F974-4CB9-BA88-E72AC8187478}" srcOrd="1" destOrd="0" presId="urn:microsoft.com/office/officeart/2005/8/layout/vList5"/>
    <dgm:cxn modelId="{0677A598-97A5-4DE1-963A-731B4B5D8240}" type="presParOf" srcId="{5320EF8A-7391-4FEF-84FE-C10B72C003FB}" destId="{BAA93B19-EDDD-4A2F-AFBB-40BFB816207A}" srcOrd="2" destOrd="0" presId="urn:microsoft.com/office/officeart/2005/8/layout/vList5"/>
    <dgm:cxn modelId="{70CFFCB8-437E-4FD9-B77E-5BFBD0045E9C}" type="presParOf" srcId="{BAA93B19-EDDD-4A2F-AFBB-40BFB816207A}" destId="{E0164B60-DB65-40DA-A4F6-2DBC1FFC68EF}" srcOrd="0" destOrd="0" presId="urn:microsoft.com/office/officeart/2005/8/layout/vList5"/>
    <dgm:cxn modelId="{60BAA32A-8F99-48FD-AAC2-DB69DF18734C}" type="presParOf" srcId="{BAA93B19-EDDD-4A2F-AFBB-40BFB816207A}" destId="{6E6AD59E-4B67-4E9E-95D3-BD21C0394BE1}" srcOrd="1" destOrd="0" presId="urn:microsoft.com/office/officeart/2005/8/layout/vList5"/>
    <dgm:cxn modelId="{25E76E1F-B2D7-442F-927C-9A023F96DEB8}" type="presParOf" srcId="{5320EF8A-7391-4FEF-84FE-C10B72C003FB}" destId="{17E04D2A-551B-4F59-A50A-1EA6BA4C1BF4}" srcOrd="3" destOrd="0" presId="urn:microsoft.com/office/officeart/2005/8/layout/vList5"/>
    <dgm:cxn modelId="{37B625B0-0D5F-4869-A6C8-EB33CD2BF96F}" type="presParOf" srcId="{5320EF8A-7391-4FEF-84FE-C10B72C003FB}" destId="{2AB5461B-34A0-4A50-82CF-CA0208FEB66B}" srcOrd="4" destOrd="0" presId="urn:microsoft.com/office/officeart/2005/8/layout/vList5"/>
    <dgm:cxn modelId="{9F631575-C1F9-47A4-BE44-4336DA8E7B69}" type="presParOf" srcId="{2AB5461B-34A0-4A50-82CF-CA0208FEB66B}" destId="{F4DEF728-A5DA-41AD-92FA-5035E87299DA}" srcOrd="0" destOrd="0" presId="urn:microsoft.com/office/officeart/2005/8/layout/vList5"/>
    <dgm:cxn modelId="{8F9997F6-B9CE-4030-AB7B-7B35D29B0A2E}" type="presParOf" srcId="{2AB5461B-34A0-4A50-82CF-CA0208FEB66B}" destId="{BDEA9F88-DF58-408D-AF3F-E7E37C6C01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D050B-8014-4512-BA14-B6034D89E592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CH"/>
        </a:p>
      </dgm:t>
    </dgm:pt>
    <dgm:pt modelId="{3F99CECF-A4BE-483D-A4DA-26284C515A8C}">
      <dgm:prSet phldrT="[Texte]"/>
      <dgm:spPr/>
      <dgm:t>
        <a:bodyPr/>
        <a:lstStyle/>
        <a:p>
          <a:r>
            <a:rPr lang="fr-CH" dirty="0"/>
            <a:t>1</a:t>
          </a:r>
        </a:p>
      </dgm:t>
    </dgm:pt>
    <dgm:pt modelId="{BA626EC1-700E-442A-BCC4-A3B7E6D965B5}" type="parTrans" cxnId="{278E58A4-7BB6-4746-8DC1-3B62AAB70470}">
      <dgm:prSet/>
      <dgm:spPr/>
      <dgm:t>
        <a:bodyPr/>
        <a:lstStyle/>
        <a:p>
          <a:endParaRPr lang="fr-CH"/>
        </a:p>
      </dgm:t>
    </dgm:pt>
    <dgm:pt modelId="{599EC809-F359-456B-820F-6EB8D1038ACB}" type="sibTrans" cxnId="{278E58A4-7BB6-4746-8DC1-3B62AAB70470}">
      <dgm:prSet/>
      <dgm:spPr/>
      <dgm:t>
        <a:bodyPr/>
        <a:lstStyle/>
        <a:p>
          <a:endParaRPr lang="fr-CH"/>
        </a:p>
      </dgm:t>
    </dgm:pt>
    <dgm:pt modelId="{AFBFF117-59DF-4D9E-B474-AB14BB9824CF}">
      <dgm:prSet phldrT="[Texte]"/>
      <dgm:spPr/>
      <dgm:t>
        <a:bodyPr/>
        <a:lstStyle/>
        <a:p>
          <a:r>
            <a:rPr lang="fr-CH" dirty="0"/>
            <a:t>Que faut-il protéger?</a:t>
          </a:r>
        </a:p>
      </dgm:t>
    </dgm:pt>
    <dgm:pt modelId="{6934B6E7-4850-4958-A545-50E2691B3B4E}" type="parTrans" cxnId="{7007A559-F56B-4EA7-AAB6-ADD84F58F50A}">
      <dgm:prSet/>
      <dgm:spPr/>
      <dgm:t>
        <a:bodyPr/>
        <a:lstStyle/>
        <a:p>
          <a:endParaRPr lang="fr-CH"/>
        </a:p>
      </dgm:t>
    </dgm:pt>
    <dgm:pt modelId="{50CF9361-CC4C-417C-BC2F-B0544BA7507F}" type="sibTrans" cxnId="{7007A559-F56B-4EA7-AAB6-ADD84F58F50A}">
      <dgm:prSet/>
      <dgm:spPr/>
      <dgm:t>
        <a:bodyPr/>
        <a:lstStyle/>
        <a:p>
          <a:endParaRPr lang="fr-CH"/>
        </a:p>
      </dgm:t>
    </dgm:pt>
    <dgm:pt modelId="{E96CBB98-8D25-4D07-9C37-0B88886619DF}">
      <dgm:prSet phldrT="[Texte]"/>
      <dgm:spPr>
        <a:solidFill>
          <a:srgbClr val="7DD3D7"/>
        </a:solidFill>
      </dgm:spPr>
      <dgm:t>
        <a:bodyPr/>
        <a:lstStyle/>
        <a:p>
          <a:r>
            <a:rPr lang="fr-CH" dirty="0"/>
            <a:t>2</a:t>
          </a:r>
        </a:p>
      </dgm:t>
    </dgm:pt>
    <dgm:pt modelId="{5CF12291-7550-45DE-BA6F-0DA77A5DE61D}" type="parTrans" cxnId="{8F715544-0EC6-46F4-A84A-4CD0DEBFB1DF}">
      <dgm:prSet/>
      <dgm:spPr/>
      <dgm:t>
        <a:bodyPr/>
        <a:lstStyle/>
        <a:p>
          <a:endParaRPr lang="fr-CH"/>
        </a:p>
      </dgm:t>
    </dgm:pt>
    <dgm:pt modelId="{28E49ED4-C01A-40AF-8A2E-B7808FEED8BA}" type="sibTrans" cxnId="{8F715544-0EC6-46F4-A84A-4CD0DEBFB1DF}">
      <dgm:prSet/>
      <dgm:spPr/>
      <dgm:t>
        <a:bodyPr/>
        <a:lstStyle/>
        <a:p>
          <a:endParaRPr lang="fr-CH"/>
        </a:p>
      </dgm:t>
    </dgm:pt>
    <dgm:pt modelId="{3F3FC7A3-F9A7-4F51-8858-BC9D208A9648}">
      <dgm:prSet phldrT="[Texte]"/>
      <dgm:spPr/>
      <dgm:t>
        <a:bodyPr/>
        <a:lstStyle/>
        <a:p>
          <a:r>
            <a:rPr lang="fr-CH" dirty="0"/>
            <a:t>Quelle est l’importance des données, et donc de l’information contenue?</a:t>
          </a:r>
        </a:p>
      </dgm:t>
    </dgm:pt>
    <dgm:pt modelId="{0FEB4499-9CE5-40D0-B8E3-DAE2F79FEE66}" type="parTrans" cxnId="{DE6A4DB8-D081-4DFE-8F02-CB0C44A33E79}">
      <dgm:prSet/>
      <dgm:spPr/>
      <dgm:t>
        <a:bodyPr/>
        <a:lstStyle/>
        <a:p>
          <a:endParaRPr lang="fr-CH"/>
        </a:p>
      </dgm:t>
    </dgm:pt>
    <dgm:pt modelId="{FA9D09F8-E6A9-4D26-B2CE-17BE099D5697}" type="sibTrans" cxnId="{DE6A4DB8-D081-4DFE-8F02-CB0C44A33E79}">
      <dgm:prSet/>
      <dgm:spPr/>
      <dgm:t>
        <a:bodyPr/>
        <a:lstStyle/>
        <a:p>
          <a:endParaRPr lang="fr-CH"/>
        </a:p>
      </dgm:t>
    </dgm:pt>
    <dgm:pt modelId="{D76CB2F5-0808-4B21-9C59-AE9116328473}">
      <dgm:prSet phldrT="[Texte]"/>
      <dgm:spPr>
        <a:solidFill>
          <a:srgbClr val="4F8CCF"/>
        </a:solidFill>
      </dgm:spPr>
      <dgm:t>
        <a:bodyPr/>
        <a:lstStyle/>
        <a:p>
          <a:r>
            <a:rPr lang="fr-CH" dirty="0"/>
            <a:t>3</a:t>
          </a:r>
        </a:p>
      </dgm:t>
    </dgm:pt>
    <dgm:pt modelId="{91E2A40E-0B52-4D12-A2AE-7C2F2FDD877D}" type="parTrans" cxnId="{9F22F628-7AF2-4148-B248-BAE4CA24143F}">
      <dgm:prSet/>
      <dgm:spPr/>
      <dgm:t>
        <a:bodyPr/>
        <a:lstStyle/>
        <a:p>
          <a:endParaRPr lang="fr-CH"/>
        </a:p>
      </dgm:t>
    </dgm:pt>
    <dgm:pt modelId="{E8B14DD7-BE80-42BE-8594-CCF76C8DDFFD}" type="sibTrans" cxnId="{9F22F628-7AF2-4148-B248-BAE4CA24143F}">
      <dgm:prSet/>
      <dgm:spPr/>
      <dgm:t>
        <a:bodyPr/>
        <a:lstStyle/>
        <a:p>
          <a:endParaRPr lang="fr-CH"/>
        </a:p>
      </dgm:t>
    </dgm:pt>
    <dgm:pt modelId="{3AC268B2-C963-4012-BD74-C37A7882B3B8}">
      <dgm:prSet phldrT="[Texte]"/>
      <dgm:spPr/>
      <dgm:t>
        <a:bodyPr/>
        <a:lstStyle/>
        <a:p>
          <a:r>
            <a:rPr lang="fr-CH" dirty="0"/>
            <a:t>A quel risque sont-elles exposées?</a:t>
          </a:r>
        </a:p>
      </dgm:t>
    </dgm:pt>
    <dgm:pt modelId="{11AB26B1-7D88-4A8B-A3BD-9C3300F3975C}" type="parTrans" cxnId="{32DB918B-6309-41B3-9723-9321E3DDA305}">
      <dgm:prSet/>
      <dgm:spPr/>
      <dgm:t>
        <a:bodyPr/>
        <a:lstStyle/>
        <a:p>
          <a:endParaRPr lang="fr-CH"/>
        </a:p>
      </dgm:t>
    </dgm:pt>
    <dgm:pt modelId="{ED688705-DBE8-4178-934C-B15B00FCC469}" type="sibTrans" cxnId="{32DB918B-6309-41B3-9723-9321E3DDA305}">
      <dgm:prSet/>
      <dgm:spPr/>
      <dgm:t>
        <a:bodyPr/>
        <a:lstStyle/>
        <a:p>
          <a:endParaRPr lang="fr-CH"/>
        </a:p>
      </dgm:t>
    </dgm:pt>
    <dgm:pt modelId="{B3985CE6-5D20-4F14-B5F7-CB78E726E060}">
      <dgm:prSet phldrT="[Texte]"/>
      <dgm:spPr>
        <a:solidFill>
          <a:srgbClr val="2D2DB9"/>
        </a:solidFill>
      </dgm:spPr>
      <dgm:t>
        <a:bodyPr/>
        <a:lstStyle/>
        <a:p>
          <a:r>
            <a:rPr lang="fr-CH" dirty="0"/>
            <a:t>4</a:t>
          </a:r>
        </a:p>
      </dgm:t>
    </dgm:pt>
    <dgm:pt modelId="{B7DBFBD3-9112-4577-8266-A5C6F79D1F5E}" type="parTrans" cxnId="{7656BAEB-0138-4A2F-AF4B-EFEF78039F33}">
      <dgm:prSet/>
      <dgm:spPr/>
      <dgm:t>
        <a:bodyPr/>
        <a:lstStyle/>
        <a:p>
          <a:endParaRPr lang="fr-CH"/>
        </a:p>
      </dgm:t>
    </dgm:pt>
    <dgm:pt modelId="{8EDF51AB-4385-4115-9BB6-1434A3B11DDE}" type="sibTrans" cxnId="{7656BAEB-0138-4A2F-AF4B-EFEF78039F33}">
      <dgm:prSet/>
      <dgm:spPr/>
      <dgm:t>
        <a:bodyPr/>
        <a:lstStyle/>
        <a:p>
          <a:endParaRPr lang="fr-CH"/>
        </a:p>
      </dgm:t>
    </dgm:pt>
    <dgm:pt modelId="{EBCD10ED-4A25-4590-937C-8C5C021F07B3}">
      <dgm:prSet/>
      <dgm:spPr/>
      <dgm:t>
        <a:bodyPr/>
        <a:lstStyle/>
        <a:p>
          <a:r>
            <a:rPr lang="fr-CH" dirty="0"/>
            <a:t>Par quels moyens peut-on réduire les risques?</a:t>
          </a:r>
        </a:p>
      </dgm:t>
    </dgm:pt>
    <dgm:pt modelId="{ACA5E555-244D-4323-8EA9-7A37F1321A48}" type="parTrans" cxnId="{C16AD161-5CC3-4EE6-AC94-8879C67E610E}">
      <dgm:prSet/>
      <dgm:spPr/>
      <dgm:t>
        <a:bodyPr/>
        <a:lstStyle/>
        <a:p>
          <a:endParaRPr lang="fr-CH"/>
        </a:p>
      </dgm:t>
    </dgm:pt>
    <dgm:pt modelId="{EA0E95F8-3753-4123-A78A-608D8E61E069}" type="sibTrans" cxnId="{C16AD161-5CC3-4EE6-AC94-8879C67E610E}">
      <dgm:prSet/>
      <dgm:spPr/>
      <dgm:t>
        <a:bodyPr/>
        <a:lstStyle/>
        <a:p>
          <a:endParaRPr lang="fr-CH"/>
        </a:p>
      </dgm:t>
    </dgm:pt>
    <dgm:pt modelId="{F18DD8FD-9D19-42F2-9EE0-22E972F99EC1}" type="pres">
      <dgm:prSet presAssocID="{6ACD050B-8014-4512-BA14-B6034D89E592}" presName="linearFlow" presStyleCnt="0">
        <dgm:presLayoutVars>
          <dgm:dir/>
          <dgm:animLvl val="lvl"/>
          <dgm:resizeHandles val="exact"/>
        </dgm:presLayoutVars>
      </dgm:prSet>
      <dgm:spPr/>
    </dgm:pt>
    <dgm:pt modelId="{08978F1C-B94E-432F-B482-F7D33C72B90F}" type="pres">
      <dgm:prSet presAssocID="{3F99CECF-A4BE-483D-A4DA-26284C515A8C}" presName="composite" presStyleCnt="0"/>
      <dgm:spPr/>
    </dgm:pt>
    <dgm:pt modelId="{FABD5B70-8E84-4A6E-BE44-A5EFECCB478C}" type="pres">
      <dgm:prSet presAssocID="{3F99CECF-A4BE-483D-A4DA-26284C515A8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5E9AC85-B42A-411E-98E6-9E5F0CB04B14}" type="pres">
      <dgm:prSet presAssocID="{3F99CECF-A4BE-483D-A4DA-26284C515A8C}" presName="descendantText" presStyleLbl="alignAcc1" presStyleIdx="0" presStyleCnt="4">
        <dgm:presLayoutVars>
          <dgm:bulletEnabled val="1"/>
        </dgm:presLayoutVars>
      </dgm:prSet>
      <dgm:spPr/>
    </dgm:pt>
    <dgm:pt modelId="{B01192B8-383A-4BAD-9718-C182715114D7}" type="pres">
      <dgm:prSet presAssocID="{599EC809-F359-456B-820F-6EB8D1038ACB}" presName="sp" presStyleCnt="0"/>
      <dgm:spPr/>
    </dgm:pt>
    <dgm:pt modelId="{9EDDAD9E-21E4-41FC-B04D-B6E8E818EFC0}" type="pres">
      <dgm:prSet presAssocID="{E96CBB98-8D25-4D07-9C37-0B88886619DF}" presName="composite" presStyleCnt="0"/>
      <dgm:spPr/>
    </dgm:pt>
    <dgm:pt modelId="{A7C796B4-7317-4813-9690-C03F594CC525}" type="pres">
      <dgm:prSet presAssocID="{E96CBB98-8D25-4D07-9C37-0B88886619D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BBF8A92-42E9-48D9-A010-8F806D9E6DB5}" type="pres">
      <dgm:prSet presAssocID="{E96CBB98-8D25-4D07-9C37-0B88886619DF}" presName="descendantText" presStyleLbl="alignAcc1" presStyleIdx="1" presStyleCnt="4">
        <dgm:presLayoutVars>
          <dgm:bulletEnabled val="1"/>
        </dgm:presLayoutVars>
      </dgm:prSet>
      <dgm:spPr/>
    </dgm:pt>
    <dgm:pt modelId="{3A16416F-5E2A-4ABC-AF69-6B2695D9F7B1}" type="pres">
      <dgm:prSet presAssocID="{28E49ED4-C01A-40AF-8A2E-B7808FEED8BA}" presName="sp" presStyleCnt="0"/>
      <dgm:spPr/>
    </dgm:pt>
    <dgm:pt modelId="{764AF9E8-2766-4012-AF48-1DDE69D5C1FE}" type="pres">
      <dgm:prSet presAssocID="{D76CB2F5-0808-4B21-9C59-AE9116328473}" presName="composite" presStyleCnt="0"/>
      <dgm:spPr/>
    </dgm:pt>
    <dgm:pt modelId="{D69BE4C9-4F1F-47D1-A198-06BBFE462A54}" type="pres">
      <dgm:prSet presAssocID="{D76CB2F5-0808-4B21-9C59-AE911632847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4B7463E-D7BF-4E68-94AA-2A63AEDC531D}" type="pres">
      <dgm:prSet presAssocID="{D76CB2F5-0808-4B21-9C59-AE9116328473}" presName="descendantText" presStyleLbl="alignAcc1" presStyleIdx="2" presStyleCnt="4" custLinFactNeighborY="1254">
        <dgm:presLayoutVars>
          <dgm:bulletEnabled val="1"/>
        </dgm:presLayoutVars>
      </dgm:prSet>
      <dgm:spPr/>
    </dgm:pt>
    <dgm:pt modelId="{86115F14-6353-4C0C-8F62-65E0EF9ACAA3}" type="pres">
      <dgm:prSet presAssocID="{E8B14DD7-BE80-42BE-8594-CCF76C8DDFFD}" presName="sp" presStyleCnt="0"/>
      <dgm:spPr/>
    </dgm:pt>
    <dgm:pt modelId="{4D150788-B17A-4D30-B011-97C3492F6E7E}" type="pres">
      <dgm:prSet presAssocID="{B3985CE6-5D20-4F14-B5F7-CB78E726E060}" presName="composite" presStyleCnt="0"/>
      <dgm:spPr/>
    </dgm:pt>
    <dgm:pt modelId="{127DB5CA-BFA5-48B4-BD5E-5A9329EEE873}" type="pres">
      <dgm:prSet presAssocID="{B3985CE6-5D20-4F14-B5F7-CB78E726E06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00E9FB5-B744-4F3F-A46A-33EF3E0C8C44}" type="pres">
      <dgm:prSet presAssocID="{B3985CE6-5D20-4F14-B5F7-CB78E726E06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C5EB11D-13FB-40EC-BAC5-A01D84C584AA}" type="presOf" srcId="{3AC268B2-C963-4012-BD74-C37A7882B3B8}" destId="{34B7463E-D7BF-4E68-94AA-2A63AEDC531D}" srcOrd="0" destOrd="0" presId="urn:microsoft.com/office/officeart/2005/8/layout/chevron2"/>
    <dgm:cxn modelId="{9F22F628-7AF2-4148-B248-BAE4CA24143F}" srcId="{6ACD050B-8014-4512-BA14-B6034D89E592}" destId="{D76CB2F5-0808-4B21-9C59-AE9116328473}" srcOrd="2" destOrd="0" parTransId="{91E2A40E-0B52-4D12-A2AE-7C2F2FDD877D}" sibTransId="{E8B14DD7-BE80-42BE-8594-CCF76C8DDFFD}"/>
    <dgm:cxn modelId="{BE636938-7E5A-4FA5-9C3B-03BF9F49D347}" type="presOf" srcId="{B3985CE6-5D20-4F14-B5F7-CB78E726E060}" destId="{127DB5CA-BFA5-48B4-BD5E-5A9329EEE873}" srcOrd="0" destOrd="0" presId="urn:microsoft.com/office/officeart/2005/8/layout/chevron2"/>
    <dgm:cxn modelId="{3EDF145D-54A8-4A37-BE9B-086D07522C6B}" type="presOf" srcId="{E96CBB98-8D25-4D07-9C37-0B88886619DF}" destId="{A7C796B4-7317-4813-9690-C03F594CC525}" srcOrd="0" destOrd="0" presId="urn:microsoft.com/office/officeart/2005/8/layout/chevron2"/>
    <dgm:cxn modelId="{C16AD161-5CC3-4EE6-AC94-8879C67E610E}" srcId="{B3985CE6-5D20-4F14-B5F7-CB78E726E060}" destId="{EBCD10ED-4A25-4590-937C-8C5C021F07B3}" srcOrd="0" destOrd="0" parTransId="{ACA5E555-244D-4323-8EA9-7A37F1321A48}" sibTransId="{EA0E95F8-3753-4123-A78A-608D8E61E069}"/>
    <dgm:cxn modelId="{8F715544-0EC6-46F4-A84A-4CD0DEBFB1DF}" srcId="{6ACD050B-8014-4512-BA14-B6034D89E592}" destId="{E96CBB98-8D25-4D07-9C37-0B88886619DF}" srcOrd="1" destOrd="0" parTransId="{5CF12291-7550-45DE-BA6F-0DA77A5DE61D}" sibTransId="{28E49ED4-C01A-40AF-8A2E-B7808FEED8BA}"/>
    <dgm:cxn modelId="{EE251E6D-FF9B-4E76-836A-77F563202AC2}" type="presOf" srcId="{D76CB2F5-0808-4B21-9C59-AE9116328473}" destId="{D69BE4C9-4F1F-47D1-A198-06BBFE462A54}" srcOrd="0" destOrd="0" presId="urn:microsoft.com/office/officeart/2005/8/layout/chevron2"/>
    <dgm:cxn modelId="{116FB070-B002-49BD-99DC-8E75AD30B9EF}" type="presOf" srcId="{AFBFF117-59DF-4D9E-B474-AB14BB9824CF}" destId="{45E9AC85-B42A-411E-98E6-9E5F0CB04B14}" srcOrd="0" destOrd="0" presId="urn:microsoft.com/office/officeart/2005/8/layout/chevron2"/>
    <dgm:cxn modelId="{952F0351-6C90-4D6F-BE40-A0D03777BF5A}" type="presOf" srcId="{3F3FC7A3-F9A7-4F51-8858-BC9D208A9648}" destId="{FBBF8A92-42E9-48D9-A010-8F806D9E6DB5}" srcOrd="0" destOrd="0" presId="urn:microsoft.com/office/officeart/2005/8/layout/chevron2"/>
    <dgm:cxn modelId="{7007A559-F56B-4EA7-AAB6-ADD84F58F50A}" srcId="{3F99CECF-A4BE-483D-A4DA-26284C515A8C}" destId="{AFBFF117-59DF-4D9E-B474-AB14BB9824CF}" srcOrd="0" destOrd="0" parTransId="{6934B6E7-4850-4958-A545-50E2691B3B4E}" sibTransId="{50CF9361-CC4C-417C-BC2F-B0544BA7507F}"/>
    <dgm:cxn modelId="{32DB918B-6309-41B3-9723-9321E3DDA305}" srcId="{D76CB2F5-0808-4B21-9C59-AE9116328473}" destId="{3AC268B2-C963-4012-BD74-C37A7882B3B8}" srcOrd="0" destOrd="0" parTransId="{11AB26B1-7D88-4A8B-A3BD-9C3300F3975C}" sibTransId="{ED688705-DBE8-4178-934C-B15B00FCC469}"/>
    <dgm:cxn modelId="{6ED433A0-C486-4292-AEF0-489203F5DF12}" type="presOf" srcId="{6ACD050B-8014-4512-BA14-B6034D89E592}" destId="{F18DD8FD-9D19-42F2-9EE0-22E972F99EC1}" srcOrd="0" destOrd="0" presId="urn:microsoft.com/office/officeart/2005/8/layout/chevron2"/>
    <dgm:cxn modelId="{278E58A4-7BB6-4746-8DC1-3B62AAB70470}" srcId="{6ACD050B-8014-4512-BA14-B6034D89E592}" destId="{3F99CECF-A4BE-483D-A4DA-26284C515A8C}" srcOrd="0" destOrd="0" parTransId="{BA626EC1-700E-442A-BCC4-A3B7E6D965B5}" sibTransId="{599EC809-F359-456B-820F-6EB8D1038ACB}"/>
    <dgm:cxn modelId="{DE6A4DB8-D081-4DFE-8F02-CB0C44A33E79}" srcId="{E96CBB98-8D25-4D07-9C37-0B88886619DF}" destId="{3F3FC7A3-F9A7-4F51-8858-BC9D208A9648}" srcOrd="0" destOrd="0" parTransId="{0FEB4499-9CE5-40D0-B8E3-DAE2F79FEE66}" sibTransId="{FA9D09F8-E6A9-4D26-B2CE-17BE099D5697}"/>
    <dgm:cxn modelId="{57779BDB-2B57-4521-8E6D-18B8B03F3A42}" type="presOf" srcId="{3F99CECF-A4BE-483D-A4DA-26284C515A8C}" destId="{FABD5B70-8E84-4A6E-BE44-A5EFECCB478C}" srcOrd="0" destOrd="0" presId="urn:microsoft.com/office/officeart/2005/8/layout/chevron2"/>
    <dgm:cxn modelId="{CD592ADC-0D17-4EE3-95AB-393BA9041A20}" type="presOf" srcId="{EBCD10ED-4A25-4590-937C-8C5C021F07B3}" destId="{700E9FB5-B744-4F3F-A46A-33EF3E0C8C44}" srcOrd="0" destOrd="0" presId="urn:microsoft.com/office/officeart/2005/8/layout/chevron2"/>
    <dgm:cxn modelId="{7656BAEB-0138-4A2F-AF4B-EFEF78039F33}" srcId="{6ACD050B-8014-4512-BA14-B6034D89E592}" destId="{B3985CE6-5D20-4F14-B5F7-CB78E726E060}" srcOrd="3" destOrd="0" parTransId="{B7DBFBD3-9112-4577-8266-A5C6F79D1F5E}" sibTransId="{8EDF51AB-4385-4115-9BB6-1434A3B11DDE}"/>
    <dgm:cxn modelId="{D7FEABEC-B17F-4410-98F6-5443A7F712DB}" type="presParOf" srcId="{F18DD8FD-9D19-42F2-9EE0-22E972F99EC1}" destId="{08978F1C-B94E-432F-B482-F7D33C72B90F}" srcOrd="0" destOrd="0" presId="urn:microsoft.com/office/officeart/2005/8/layout/chevron2"/>
    <dgm:cxn modelId="{DB66EC55-6DEC-42DC-8267-B6D2FE4653F6}" type="presParOf" srcId="{08978F1C-B94E-432F-B482-F7D33C72B90F}" destId="{FABD5B70-8E84-4A6E-BE44-A5EFECCB478C}" srcOrd="0" destOrd="0" presId="urn:microsoft.com/office/officeart/2005/8/layout/chevron2"/>
    <dgm:cxn modelId="{0B5E8794-738E-497E-8C36-BF9895048624}" type="presParOf" srcId="{08978F1C-B94E-432F-B482-F7D33C72B90F}" destId="{45E9AC85-B42A-411E-98E6-9E5F0CB04B14}" srcOrd="1" destOrd="0" presId="urn:microsoft.com/office/officeart/2005/8/layout/chevron2"/>
    <dgm:cxn modelId="{B02CC83F-2490-4F88-86C5-32B57D58F9D0}" type="presParOf" srcId="{F18DD8FD-9D19-42F2-9EE0-22E972F99EC1}" destId="{B01192B8-383A-4BAD-9718-C182715114D7}" srcOrd="1" destOrd="0" presId="urn:microsoft.com/office/officeart/2005/8/layout/chevron2"/>
    <dgm:cxn modelId="{9F99DBDE-4AEA-4015-AFFB-DC892AB15A19}" type="presParOf" srcId="{F18DD8FD-9D19-42F2-9EE0-22E972F99EC1}" destId="{9EDDAD9E-21E4-41FC-B04D-B6E8E818EFC0}" srcOrd="2" destOrd="0" presId="urn:microsoft.com/office/officeart/2005/8/layout/chevron2"/>
    <dgm:cxn modelId="{2527FC6B-D024-4CD0-8BE1-3CCC97F0F426}" type="presParOf" srcId="{9EDDAD9E-21E4-41FC-B04D-B6E8E818EFC0}" destId="{A7C796B4-7317-4813-9690-C03F594CC525}" srcOrd="0" destOrd="0" presId="urn:microsoft.com/office/officeart/2005/8/layout/chevron2"/>
    <dgm:cxn modelId="{CDDBE9C6-F106-4E39-A8FB-F4AD76C9403E}" type="presParOf" srcId="{9EDDAD9E-21E4-41FC-B04D-B6E8E818EFC0}" destId="{FBBF8A92-42E9-48D9-A010-8F806D9E6DB5}" srcOrd="1" destOrd="0" presId="urn:microsoft.com/office/officeart/2005/8/layout/chevron2"/>
    <dgm:cxn modelId="{4C77DFB2-6609-40F3-B469-DF4567E4EE81}" type="presParOf" srcId="{F18DD8FD-9D19-42F2-9EE0-22E972F99EC1}" destId="{3A16416F-5E2A-4ABC-AF69-6B2695D9F7B1}" srcOrd="3" destOrd="0" presId="urn:microsoft.com/office/officeart/2005/8/layout/chevron2"/>
    <dgm:cxn modelId="{26CC8373-43B8-40EB-818E-1B8652E8D2E1}" type="presParOf" srcId="{F18DD8FD-9D19-42F2-9EE0-22E972F99EC1}" destId="{764AF9E8-2766-4012-AF48-1DDE69D5C1FE}" srcOrd="4" destOrd="0" presId="urn:microsoft.com/office/officeart/2005/8/layout/chevron2"/>
    <dgm:cxn modelId="{A80930E3-F966-4E58-82FD-3390EDDFD288}" type="presParOf" srcId="{764AF9E8-2766-4012-AF48-1DDE69D5C1FE}" destId="{D69BE4C9-4F1F-47D1-A198-06BBFE462A54}" srcOrd="0" destOrd="0" presId="urn:microsoft.com/office/officeart/2005/8/layout/chevron2"/>
    <dgm:cxn modelId="{28860CE2-A224-4AA6-8F92-3B08982B3E42}" type="presParOf" srcId="{764AF9E8-2766-4012-AF48-1DDE69D5C1FE}" destId="{34B7463E-D7BF-4E68-94AA-2A63AEDC531D}" srcOrd="1" destOrd="0" presId="urn:microsoft.com/office/officeart/2005/8/layout/chevron2"/>
    <dgm:cxn modelId="{7D6B1BEB-EFE7-4D65-B09E-E78EFA4B02F8}" type="presParOf" srcId="{F18DD8FD-9D19-42F2-9EE0-22E972F99EC1}" destId="{86115F14-6353-4C0C-8F62-65E0EF9ACAA3}" srcOrd="5" destOrd="0" presId="urn:microsoft.com/office/officeart/2005/8/layout/chevron2"/>
    <dgm:cxn modelId="{BABAAD33-4288-4EB6-8601-50404EA6EC98}" type="presParOf" srcId="{F18DD8FD-9D19-42F2-9EE0-22E972F99EC1}" destId="{4D150788-B17A-4D30-B011-97C3492F6E7E}" srcOrd="6" destOrd="0" presId="urn:microsoft.com/office/officeart/2005/8/layout/chevron2"/>
    <dgm:cxn modelId="{3EB53D6E-A45D-4235-8779-1C893FEDF92C}" type="presParOf" srcId="{4D150788-B17A-4D30-B011-97C3492F6E7E}" destId="{127DB5CA-BFA5-48B4-BD5E-5A9329EEE873}" srcOrd="0" destOrd="0" presId="urn:microsoft.com/office/officeart/2005/8/layout/chevron2"/>
    <dgm:cxn modelId="{160913EC-246F-4C67-BD33-B39CD7A32AEE}" type="presParOf" srcId="{4D150788-B17A-4D30-B011-97C3492F6E7E}" destId="{700E9FB5-B744-4F3F-A46A-33EF3E0C8C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7C1CAF-A8F1-497D-B356-EE109F103D1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A88CB85B-9898-4324-A5BF-A6A0E3566698}">
      <dgm:prSet phldrT="[Texte]"/>
      <dgm:spPr>
        <a:solidFill>
          <a:srgbClr val="C2C2C2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Création</a:t>
          </a:r>
        </a:p>
      </dgm:t>
    </dgm:pt>
    <dgm:pt modelId="{47CF7A21-4015-40BF-B5FC-7B2D2A023227}" type="parTrans" cxnId="{C094468E-9751-4DC5-A44F-4172A6CD8AB9}">
      <dgm:prSet/>
      <dgm:spPr/>
      <dgm:t>
        <a:bodyPr/>
        <a:lstStyle/>
        <a:p>
          <a:endParaRPr lang="fr-CH"/>
        </a:p>
      </dgm:t>
    </dgm:pt>
    <dgm:pt modelId="{61A395C3-5B9F-4011-BD9F-FBC984002ABB}" type="sibTrans" cxnId="{C094468E-9751-4DC5-A44F-4172A6CD8AB9}">
      <dgm:prSet/>
      <dgm:spPr/>
      <dgm:t>
        <a:bodyPr/>
        <a:lstStyle/>
        <a:p>
          <a:endParaRPr lang="fr-CH"/>
        </a:p>
      </dgm:t>
    </dgm:pt>
    <dgm:pt modelId="{7FE9D086-AB2D-4C89-8FD8-D539220B3C7B}">
      <dgm:prSet phldrT="[Texte]"/>
      <dgm:spPr>
        <a:solidFill>
          <a:srgbClr val="FFCA67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Stockage</a:t>
          </a:r>
        </a:p>
      </dgm:t>
    </dgm:pt>
    <dgm:pt modelId="{7FF75297-2D0E-47A2-90EF-D84841F1534C}" type="parTrans" cxnId="{91C662F0-8B99-4BE1-9158-9A446FA0C0CA}">
      <dgm:prSet/>
      <dgm:spPr/>
      <dgm:t>
        <a:bodyPr/>
        <a:lstStyle/>
        <a:p>
          <a:endParaRPr lang="fr-CH"/>
        </a:p>
      </dgm:t>
    </dgm:pt>
    <dgm:pt modelId="{BD35497C-B03F-472C-893E-846BFAA589E7}" type="sibTrans" cxnId="{91C662F0-8B99-4BE1-9158-9A446FA0C0CA}">
      <dgm:prSet/>
      <dgm:spPr/>
      <dgm:t>
        <a:bodyPr/>
        <a:lstStyle/>
        <a:p>
          <a:endParaRPr lang="fr-CH"/>
        </a:p>
      </dgm:t>
    </dgm:pt>
    <dgm:pt modelId="{DC73C520-7190-4D3C-B7A6-161F6F27B241}">
      <dgm:prSet phldrT="[Texte]"/>
      <dgm:spPr>
        <a:solidFill>
          <a:srgbClr val="FF8A09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Utilisation</a:t>
          </a:r>
        </a:p>
      </dgm:t>
    </dgm:pt>
    <dgm:pt modelId="{A1681DEA-78B5-40D3-B72D-F9A83DF262BD}" type="parTrans" cxnId="{00C5C270-4DE8-467E-B1C7-DDFED1930833}">
      <dgm:prSet/>
      <dgm:spPr/>
      <dgm:t>
        <a:bodyPr/>
        <a:lstStyle/>
        <a:p>
          <a:endParaRPr lang="fr-CH"/>
        </a:p>
      </dgm:t>
    </dgm:pt>
    <dgm:pt modelId="{55ADCFCF-0374-45E4-94F5-F660666A0F3D}" type="sibTrans" cxnId="{00C5C270-4DE8-467E-B1C7-DDFED1930833}">
      <dgm:prSet/>
      <dgm:spPr/>
      <dgm:t>
        <a:bodyPr/>
        <a:lstStyle/>
        <a:p>
          <a:endParaRPr lang="fr-CH"/>
        </a:p>
      </dgm:t>
    </dgm:pt>
    <dgm:pt modelId="{A64B1F4F-274B-487D-B0E1-6A688967F3AF}">
      <dgm:prSet phldrT="[Texte]"/>
      <dgm:spPr>
        <a:solidFill>
          <a:srgbClr val="E94A55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Partage</a:t>
          </a:r>
        </a:p>
      </dgm:t>
    </dgm:pt>
    <dgm:pt modelId="{924E8B5A-8BE4-4134-9124-3EFF7C5A883E}" type="parTrans" cxnId="{D4806C85-9E42-4F60-A907-25BF06038F5D}">
      <dgm:prSet/>
      <dgm:spPr/>
      <dgm:t>
        <a:bodyPr/>
        <a:lstStyle/>
        <a:p>
          <a:endParaRPr lang="fr-CH"/>
        </a:p>
      </dgm:t>
    </dgm:pt>
    <dgm:pt modelId="{92A11A84-7B25-48DB-9738-3CAA22745EB7}" type="sibTrans" cxnId="{D4806C85-9E42-4F60-A907-25BF06038F5D}">
      <dgm:prSet/>
      <dgm:spPr/>
      <dgm:t>
        <a:bodyPr/>
        <a:lstStyle/>
        <a:p>
          <a:endParaRPr lang="fr-CH"/>
        </a:p>
      </dgm:t>
    </dgm:pt>
    <dgm:pt modelId="{90567EBD-ABAC-4512-9555-8FBA8339ECA7}">
      <dgm:prSet phldrT="[Texte]"/>
      <dgm:spPr>
        <a:solidFill>
          <a:srgbClr val="006DA9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Archivage</a:t>
          </a:r>
        </a:p>
      </dgm:t>
    </dgm:pt>
    <dgm:pt modelId="{EFEA5446-A18B-45DF-855F-36EB11F89183}" type="parTrans" cxnId="{D750C6BA-C622-4A69-838C-7FB5783A7940}">
      <dgm:prSet/>
      <dgm:spPr/>
      <dgm:t>
        <a:bodyPr/>
        <a:lstStyle/>
        <a:p>
          <a:endParaRPr lang="fr-CH"/>
        </a:p>
      </dgm:t>
    </dgm:pt>
    <dgm:pt modelId="{3C8AEA59-C290-4FDD-8960-5150AB31D689}" type="sibTrans" cxnId="{D750C6BA-C622-4A69-838C-7FB5783A7940}">
      <dgm:prSet/>
      <dgm:spPr/>
      <dgm:t>
        <a:bodyPr/>
        <a:lstStyle/>
        <a:p>
          <a:endParaRPr lang="fr-CH"/>
        </a:p>
      </dgm:t>
    </dgm:pt>
    <dgm:pt modelId="{F48C4D2F-1DEE-41C7-80A7-1CF1FB2B1C6E}">
      <dgm:prSet phldrT="[Texte]"/>
      <dgm:spPr>
        <a:solidFill>
          <a:srgbClr val="06B5E4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Destruction</a:t>
          </a:r>
        </a:p>
      </dgm:t>
    </dgm:pt>
    <dgm:pt modelId="{BB29388E-D6EC-411F-B9C5-A6BE2CC054DD}" type="parTrans" cxnId="{DC6EBE57-A858-4719-84B3-532DC22295F4}">
      <dgm:prSet/>
      <dgm:spPr/>
      <dgm:t>
        <a:bodyPr/>
        <a:lstStyle/>
        <a:p>
          <a:endParaRPr lang="fr-CH"/>
        </a:p>
      </dgm:t>
    </dgm:pt>
    <dgm:pt modelId="{4E12F4DB-0BB5-410F-A353-602E4CD9D1CE}" type="sibTrans" cxnId="{DC6EBE57-A858-4719-84B3-532DC22295F4}">
      <dgm:prSet/>
      <dgm:spPr/>
      <dgm:t>
        <a:bodyPr/>
        <a:lstStyle/>
        <a:p>
          <a:endParaRPr lang="fr-CH"/>
        </a:p>
      </dgm:t>
    </dgm:pt>
    <dgm:pt modelId="{8969D24B-04DA-4CF1-93E8-A22DF5DC86FC}" type="pres">
      <dgm:prSet presAssocID="{B17C1CAF-A8F1-497D-B356-EE109F103D10}" presName="Name0" presStyleCnt="0">
        <dgm:presLayoutVars>
          <dgm:dir/>
          <dgm:resizeHandles val="exact"/>
        </dgm:presLayoutVars>
      </dgm:prSet>
      <dgm:spPr/>
    </dgm:pt>
    <dgm:pt modelId="{DB68CC6C-FF72-4B2E-AB8C-772704909A42}" type="pres">
      <dgm:prSet presAssocID="{B17C1CAF-A8F1-497D-B356-EE109F103D10}" presName="cycle" presStyleCnt="0"/>
      <dgm:spPr/>
    </dgm:pt>
    <dgm:pt modelId="{F3D97650-A6A7-498C-8D77-EB5B2076A2E7}" type="pres">
      <dgm:prSet presAssocID="{A88CB85B-9898-4324-A5BF-A6A0E3566698}" presName="nodeFirstNode" presStyleLbl="node1" presStyleIdx="0" presStyleCnt="6">
        <dgm:presLayoutVars>
          <dgm:bulletEnabled val="1"/>
        </dgm:presLayoutVars>
      </dgm:prSet>
      <dgm:spPr/>
    </dgm:pt>
    <dgm:pt modelId="{D034B3C0-56D0-43E1-8246-19F1F6554F29}" type="pres">
      <dgm:prSet presAssocID="{61A395C3-5B9F-4011-BD9F-FBC984002ABB}" presName="sibTransFirstNode" presStyleLbl="bgShp" presStyleIdx="0" presStyleCnt="1"/>
      <dgm:spPr/>
    </dgm:pt>
    <dgm:pt modelId="{F591AFB1-C24B-4BC5-8C38-C7F42F607DB2}" type="pres">
      <dgm:prSet presAssocID="{7FE9D086-AB2D-4C89-8FD8-D539220B3C7B}" presName="nodeFollowingNodes" presStyleLbl="node1" presStyleIdx="1" presStyleCnt="6">
        <dgm:presLayoutVars>
          <dgm:bulletEnabled val="1"/>
        </dgm:presLayoutVars>
      </dgm:prSet>
      <dgm:spPr/>
    </dgm:pt>
    <dgm:pt modelId="{E0427A41-F289-499F-9175-0617D38FF085}" type="pres">
      <dgm:prSet presAssocID="{DC73C520-7190-4D3C-B7A6-161F6F27B241}" presName="nodeFollowingNodes" presStyleLbl="node1" presStyleIdx="2" presStyleCnt="6">
        <dgm:presLayoutVars>
          <dgm:bulletEnabled val="1"/>
        </dgm:presLayoutVars>
      </dgm:prSet>
      <dgm:spPr/>
    </dgm:pt>
    <dgm:pt modelId="{702B75E3-7D88-4EB2-AA9F-C70C566D3A8F}" type="pres">
      <dgm:prSet presAssocID="{A64B1F4F-274B-487D-B0E1-6A688967F3AF}" presName="nodeFollowingNodes" presStyleLbl="node1" presStyleIdx="3" presStyleCnt="6">
        <dgm:presLayoutVars>
          <dgm:bulletEnabled val="1"/>
        </dgm:presLayoutVars>
      </dgm:prSet>
      <dgm:spPr/>
    </dgm:pt>
    <dgm:pt modelId="{2AA838E6-AF81-4097-A910-57DAB5F6436A}" type="pres">
      <dgm:prSet presAssocID="{90567EBD-ABAC-4512-9555-8FBA8339ECA7}" presName="nodeFollowingNodes" presStyleLbl="node1" presStyleIdx="4" presStyleCnt="6">
        <dgm:presLayoutVars>
          <dgm:bulletEnabled val="1"/>
        </dgm:presLayoutVars>
      </dgm:prSet>
      <dgm:spPr/>
    </dgm:pt>
    <dgm:pt modelId="{907B780D-F2C1-46AB-A73C-2AFA96DDD358}" type="pres">
      <dgm:prSet presAssocID="{F48C4D2F-1DEE-41C7-80A7-1CF1FB2B1C6E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9DAE9419-354B-4399-97A4-109496F9BD8C}" type="presOf" srcId="{F48C4D2F-1DEE-41C7-80A7-1CF1FB2B1C6E}" destId="{907B780D-F2C1-46AB-A73C-2AFA96DDD358}" srcOrd="0" destOrd="0" presId="urn:microsoft.com/office/officeart/2005/8/layout/cycle3"/>
    <dgm:cxn modelId="{5724841A-199B-4E07-B917-63999EDE5EA0}" type="presOf" srcId="{B17C1CAF-A8F1-497D-B356-EE109F103D10}" destId="{8969D24B-04DA-4CF1-93E8-A22DF5DC86FC}" srcOrd="0" destOrd="0" presId="urn:microsoft.com/office/officeart/2005/8/layout/cycle3"/>
    <dgm:cxn modelId="{8C842F26-793F-4F8C-B34F-478F0AB329C6}" type="presOf" srcId="{DC73C520-7190-4D3C-B7A6-161F6F27B241}" destId="{E0427A41-F289-499F-9175-0617D38FF085}" srcOrd="0" destOrd="0" presId="urn:microsoft.com/office/officeart/2005/8/layout/cycle3"/>
    <dgm:cxn modelId="{CB7F3544-E5BA-43EF-A224-D2328AF00D66}" type="presOf" srcId="{90567EBD-ABAC-4512-9555-8FBA8339ECA7}" destId="{2AA838E6-AF81-4097-A910-57DAB5F6436A}" srcOrd="0" destOrd="0" presId="urn:microsoft.com/office/officeart/2005/8/layout/cycle3"/>
    <dgm:cxn modelId="{34DDD66F-E11C-4444-8D3D-4FDAB41400D2}" type="presOf" srcId="{61A395C3-5B9F-4011-BD9F-FBC984002ABB}" destId="{D034B3C0-56D0-43E1-8246-19F1F6554F29}" srcOrd="0" destOrd="0" presId="urn:microsoft.com/office/officeart/2005/8/layout/cycle3"/>
    <dgm:cxn modelId="{00C5C270-4DE8-467E-B1C7-DDFED1930833}" srcId="{B17C1CAF-A8F1-497D-B356-EE109F103D10}" destId="{DC73C520-7190-4D3C-B7A6-161F6F27B241}" srcOrd="2" destOrd="0" parTransId="{A1681DEA-78B5-40D3-B72D-F9A83DF262BD}" sibTransId="{55ADCFCF-0374-45E4-94F5-F660666A0F3D}"/>
    <dgm:cxn modelId="{7E9A3D56-C4D0-4668-BE77-91547034AB11}" type="presOf" srcId="{A88CB85B-9898-4324-A5BF-A6A0E3566698}" destId="{F3D97650-A6A7-498C-8D77-EB5B2076A2E7}" srcOrd="0" destOrd="0" presId="urn:microsoft.com/office/officeart/2005/8/layout/cycle3"/>
    <dgm:cxn modelId="{DC6EBE57-A858-4719-84B3-532DC22295F4}" srcId="{B17C1CAF-A8F1-497D-B356-EE109F103D10}" destId="{F48C4D2F-1DEE-41C7-80A7-1CF1FB2B1C6E}" srcOrd="5" destOrd="0" parTransId="{BB29388E-D6EC-411F-B9C5-A6BE2CC054DD}" sibTransId="{4E12F4DB-0BB5-410F-A353-602E4CD9D1CE}"/>
    <dgm:cxn modelId="{D4806C85-9E42-4F60-A907-25BF06038F5D}" srcId="{B17C1CAF-A8F1-497D-B356-EE109F103D10}" destId="{A64B1F4F-274B-487D-B0E1-6A688967F3AF}" srcOrd="3" destOrd="0" parTransId="{924E8B5A-8BE4-4134-9124-3EFF7C5A883E}" sibTransId="{92A11A84-7B25-48DB-9738-3CAA22745EB7}"/>
    <dgm:cxn modelId="{C094468E-9751-4DC5-A44F-4172A6CD8AB9}" srcId="{B17C1CAF-A8F1-497D-B356-EE109F103D10}" destId="{A88CB85B-9898-4324-A5BF-A6A0E3566698}" srcOrd="0" destOrd="0" parTransId="{47CF7A21-4015-40BF-B5FC-7B2D2A023227}" sibTransId="{61A395C3-5B9F-4011-BD9F-FBC984002ABB}"/>
    <dgm:cxn modelId="{11410692-3130-4974-BD8A-7CE76A335EEE}" type="presOf" srcId="{7FE9D086-AB2D-4C89-8FD8-D539220B3C7B}" destId="{F591AFB1-C24B-4BC5-8C38-C7F42F607DB2}" srcOrd="0" destOrd="0" presId="urn:microsoft.com/office/officeart/2005/8/layout/cycle3"/>
    <dgm:cxn modelId="{D750C6BA-C622-4A69-838C-7FB5783A7940}" srcId="{B17C1CAF-A8F1-497D-B356-EE109F103D10}" destId="{90567EBD-ABAC-4512-9555-8FBA8339ECA7}" srcOrd="4" destOrd="0" parTransId="{EFEA5446-A18B-45DF-855F-36EB11F89183}" sibTransId="{3C8AEA59-C290-4FDD-8960-5150AB31D689}"/>
    <dgm:cxn modelId="{26C218C7-0EC3-4A93-B8F2-09BCB9696973}" type="presOf" srcId="{A64B1F4F-274B-487D-B0E1-6A688967F3AF}" destId="{702B75E3-7D88-4EB2-AA9F-C70C566D3A8F}" srcOrd="0" destOrd="0" presId="urn:microsoft.com/office/officeart/2005/8/layout/cycle3"/>
    <dgm:cxn modelId="{91C662F0-8B99-4BE1-9158-9A446FA0C0CA}" srcId="{B17C1CAF-A8F1-497D-B356-EE109F103D10}" destId="{7FE9D086-AB2D-4C89-8FD8-D539220B3C7B}" srcOrd="1" destOrd="0" parTransId="{7FF75297-2D0E-47A2-90EF-D84841F1534C}" sibTransId="{BD35497C-B03F-472C-893E-846BFAA589E7}"/>
    <dgm:cxn modelId="{F49249DC-CF2C-43ED-881E-20973FC6EB59}" type="presParOf" srcId="{8969D24B-04DA-4CF1-93E8-A22DF5DC86FC}" destId="{DB68CC6C-FF72-4B2E-AB8C-772704909A42}" srcOrd="0" destOrd="0" presId="urn:microsoft.com/office/officeart/2005/8/layout/cycle3"/>
    <dgm:cxn modelId="{CDBB7744-80F9-4608-8121-C9A2E37B66AC}" type="presParOf" srcId="{DB68CC6C-FF72-4B2E-AB8C-772704909A42}" destId="{F3D97650-A6A7-498C-8D77-EB5B2076A2E7}" srcOrd="0" destOrd="0" presId="urn:microsoft.com/office/officeart/2005/8/layout/cycle3"/>
    <dgm:cxn modelId="{EDD0BDFB-E28F-4586-BF91-9BA65B3F4A49}" type="presParOf" srcId="{DB68CC6C-FF72-4B2E-AB8C-772704909A42}" destId="{D034B3C0-56D0-43E1-8246-19F1F6554F29}" srcOrd="1" destOrd="0" presId="urn:microsoft.com/office/officeart/2005/8/layout/cycle3"/>
    <dgm:cxn modelId="{84507818-819E-4A6B-A059-EB626EE19B13}" type="presParOf" srcId="{DB68CC6C-FF72-4B2E-AB8C-772704909A42}" destId="{F591AFB1-C24B-4BC5-8C38-C7F42F607DB2}" srcOrd="2" destOrd="0" presId="urn:microsoft.com/office/officeart/2005/8/layout/cycle3"/>
    <dgm:cxn modelId="{79A3AAEC-6FAE-4E39-A826-A740597AF971}" type="presParOf" srcId="{DB68CC6C-FF72-4B2E-AB8C-772704909A42}" destId="{E0427A41-F289-499F-9175-0617D38FF085}" srcOrd="3" destOrd="0" presId="urn:microsoft.com/office/officeart/2005/8/layout/cycle3"/>
    <dgm:cxn modelId="{707B3A57-B8E7-4965-ACA8-D04D4E0EB443}" type="presParOf" srcId="{DB68CC6C-FF72-4B2E-AB8C-772704909A42}" destId="{702B75E3-7D88-4EB2-AA9F-C70C566D3A8F}" srcOrd="4" destOrd="0" presId="urn:microsoft.com/office/officeart/2005/8/layout/cycle3"/>
    <dgm:cxn modelId="{89226654-4D5C-4C7E-B57E-1BD3702B5484}" type="presParOf" srcId="{DB68CC6C-FF72-4B2E-AB8C-772704909A42}" destId="{2AA838E6-AF81-4097-A910-57DAB5F6436A}" srcOrd="5" destOrd="0" presId="urn:microsoft.com/office/officeart/2005/8/layout/cycle3"/>
    <dgm:cxn modelId="{E56A90EE-E1E7-4D31-8173-4E753D4FB386}" type="presParOf" srcId="{DB68CC6C-FF72-4B2E-AB8C-772704909A42}" destId="{907B780D-F2C1-46AB-A73C-2AFA96DDD35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F0CB3-8D6A-4F4D-B7D0-A4E855C643E0}">
      <dsp:nvSpPr>
        <dsp:cNvPr id="0" name=""/>
        <dsp:cNvSpPr/>
      </dsp:nvSpPr>
      <dsp:spPr>
        <a:xfrm rot="5400000">
          <a:off x="4430626" y="-1816182"/>
          <a:ext cx="686460" cy="449304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200" kern="1200" dirty="0"/>
            <a:t>Garder les secrets secret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200" kern="1200" dirty="0"/>
            <a:t>Confidentialité des informations personnelles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200" kern="1200" dirty="0"/>
            <a:t>Les «non-autorisés» ne peuvent pas accéder à l’information </a:t>
          </a:r>
        </a:p>
      </dsp:txBody>
      <dsp:txXfrm rot="-5400000">
        <a:off x="2527336" y="120618"/>
        <a:ext cx="4459531" cy="619440"/>
      </dsp:txXfrm>
    </dsp:sp>
    <dsp:sp modelId="{27D50DD1-CE4D-46C9-8B20-F48567CA2B0C}">
      <dsp:nvSpPr>
        <dsp:cNvPr id="0" name=""/>
        <dsp:cNvSpPr/>
      </dsp:nvSpPr>
      <dsp:spPr>
        <a:xfrm>
          <a:off x="0" y="1300"/>
          <a:ext cx="2527335" cy="858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/>
            <a:t>Confidentialité</a:t>
          </a:r>
        </a:p>
      </dsp:txBody>
      <dsp:txXfrm>
        <a:off x="41888" y="43188"/>
        <a:ext cx="2443559" cy="774299"/>
      </dsp:txXfrm>
    </dsp:sp>
    <dsp:sp modelId="{6E6AD59E-4B67-4E9E-95D3-BD21C0394BE1}">
      <dsp:nvSpPr>
        <dsp:cNvPr id="0" name=""/>
        <dsp:cNvSpPr/>
      </dsp:nvSpPr>
      <dsp:spPr>
        <a:xfrm rot="5400000">
          <a:off x="4430626" y="-915204"/>
          <a:ext cx="686460" cy="449304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200" kern="1200" dirty="0"/>
            <a:t>Exactitude, authenticité, cohérence des données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200" kern="1200" dirty="0"/>
            <a:t>Vérifier l’exactitude des données au moment de l’utilisation</a:t>
          </a:r>
        </a:p>
      </dsp:txBody>
      <dsp:txXfrm rot="-5400000">
        <a:off x="2527336" y="1021596"/>
        <a:ext cx="4459531" cy="619440"/>
      </dsp:txXfrm>
    </dsp:sp>
    <dsp:sp modelId="{E0164B60-DB65-40DA-A4F6-2DBC1FFC68EF}">
      <dsp:nvSpPr>
        <dsp:cNvPr id="0" name=""/>
        <dsp:cNvSpPr/>
      </dsp:nvSpPr>
      <dsp:spPr>
        <a:xfrm>
          <a:off x="0" y="902278"/>
          <a:ext cx="2527335" cy="858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/>
            <a:t>Intégrité</a:t>
          </a:r>
        </a:p>
      </dsp:txBody>
      <dsp:txXfrm>
        <a:off x="41888" y="944166"/>
        <a:ext cx="2443559" cy="774299"/>
      </dsp:txXfrm>
    </dsp:sp>
    <dsp:sp modelId="{BDEA9F88-DF58-408D-AF3F-E7E37C6C0108}">
      <dsp:nvSpPr>
        <dsp:cNvPr id="0" name=""/>
        <dsp:cNvSpPr/>
      </dsp:nvSpPr>
      <dsp:spPr>
        <a:xfrm rot="5400000">
          <a:off x="4430626" y="-14225"/>
          <a:ext cx="686460" cy="449304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200" kern="1200" dirty="0"/>
            <a:t>Avoir accès à l’information quand on en a besoin</a:t>
          </a:r>
        </a:p>
      </dsp:txBody>
      <dsp:txXfrm rot="-5400000">
        <a:off x="2527336" y="1922575"/>
        <a:ext cx="4459531" cy="619440"/>
      </dsp:txXfrm>
    </dsp:sp>
    <dsp:sp modelId="{F4DEF728-A5DA-41AD-92FA-5035E87299DA}">
      <dsp:nvSpPr>
        <dsp:cNvPr id="0" name=""/>
        <dsp:cNvSpPr/>
      </dsp:nvSpPr>
      <dsp:spPr>
        <a:xfrm>
          <a:off x="0" y="1803257"/>
          <a:ext cx="2527335" cy="8580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/>
            <a:t>Disponibilité</a:t>
          </a:r>
        </a:p>
      </dsp:txBody>
      <dsp:txXfrm>
        <a:off x="41888" y="1845145"/>
        <a:ext cx="2443559" cy="774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D5B70-8E84-4A6E-BE44-A5EFECCB478C}">
      <dsp:nvSpPr>
        <dsp:cNvPr id="0" name=""/>
        <dsp:cNvSpPr/>
      </dsp:nvSpPr>
      <dsp:spPr>
        <a:xfrm rot="5400000">
          <a:off x="-126659" y="128640"/>
          <a:ext cx="844398" cy="59107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1</a:t>
          </a:r>
        </a:p>
      </dsp:txBody>
      <dsp:txXfrm rot="-5400000">
        <a:off x="1" y="297521"/>
        <a:ext cx="591079" cy="253319"/>
      </dsp:txXfrm>
    </dsp:sp>
    <dsp:sp modelId="{45E9AC85-B42A-411E-98E6-9E5F0CB04B14}">
      <dsp:nvSpPr>
        <dsp:cNvPr id="0" name=""/>
        <dsp:cNvSpPr/>
      </dsp:nvSpPr>
      <dsp:spPr>
        <a:xfrm rot="5400000">
          <a:off x="3205978" y="-2612918"/>
          <a:ext cx="548859" cy="5778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600" kern="1200" dirty="0"/>
            <a:t>Que faut-il protéger?</a:t>
          </a:r>
        </a:p>
      </dsp:txBody>
      <dsp:txXfrm rot="-5400000">
        <a:off x="591079" y="28774"/>
        <a:ext cx="5751865" cy="495273"/>
      </dsp:txXfrm>
    </dsp:sp>
    <dsp:sp modelId="{A7C796B4-7317-4813-9690-C03F594CC525}">
      <dsp:nvSpPr>
        <dsp:cNvPr id="0" name=""/>
        <dsp:cNvSpPr/>
      </dsp:nvSpPr>
      <dsp:spPr>
        <a:xfrm rot="5400000">
          <a:off x="-126659" y="817932"/>
          <a:ext cx="844398" cy="591079"/>
        </a:xfrm>
        <a:prstGeom prst="chevron">
          <a:avLst/>
        </a:prstGeom>
        <a:solidFill>
          <a:srgbClr val="7DD3D7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2</a:t>
          </a:r>
        </a:p>
      </dsp:txBody>
      <dsp:txXfrm rot="-5400000">
        <a:off x="1" y="986813"/>
        <a:ext cx="591079" cy="253319"/>
      </dsp:txXfrm>
    </dsp:sp>
    <dsp:sp modelId="{FBBF8A92-42E9-48D9-A010-8F806D9E6DB5}">
      <dsp:nvSpPr>
        <dsp:cNvPr id="0" name=""/>
        <dsp:cNvSpPr/>
      </dsp:nvSpPr>
      <dsp:spPr>
        <a:xfrm rot="5400000">
          <a:off x="3205978" y="-1923626"/>
          <a:ext cx="548859" cy="5778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600" kern="1200" dirty="0"/>
            <a:t>Quelle est l’importance des données, et donc de l’information contenue?</a:t>
          </a:r>
        </a:p>
      </dsp:txBody>
      <dsp:txXfrm rot="-5400000">
        <a:off x="591079" y="718066"/>
        <a:ext cx="5751865" cy="495273"/>
      </dsp:txXfrm>
    </dsp:sp>
    <dsp:sp modelId="{D69BE4C9-4F1F-47D1-A198-06BBFE462A54}">
      <dsp:nvSpPr>
        <dsp:cNvPr id="0" name=""/>
        <dsp:cNvSpPr/>
      </dsp:nvSpPr>
      <dsp:spPr>
        <a:xfrm rot="5400000">
          <a:off x="-126659" y="1507225"/>
          <a:ext cx="844398" cy="591079"/>
        </a:xfrm>
        <a:prstGeom prst="chevron">
          <a:avLst/>
        </a:prstGeom>
        <a:solidFill>
          <a:srgbClr val="4F8CC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3</a:t>
          </a:r>
        </a:p>
      </dsp:txBody>
      <dsp:txXfrm rot="-5400000">
        <a:off x="1" y="1676106"/>
        <a:ext cx="591079" cy="253319"/>
      </dsp:txXfrm>
    </dsp:sp>
    <dsp:sp modelId="{34B7463E-D7BF-4E68-94AA-2A63AEDC531D}">
      <dsp:nvSpPr>
        <dsp:cNvPr id="0" name=""/>
        <dsp:cNvSpPr/>
      </dsp:nvSpPr>
      <dsp:spPr>
        <a:xfrm rot="5400000">
          <a:off x="3205978" y="-1227451"/>
          <a:ext cx="548859" cy="5778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600" kern="1200" dirty="0"/>
            <a:t>A quel risque sont-elles exposées?</a:t>
          </a:r>
        </a:p>
      </dsp:txBody>
      <dsp:txXfrm rot="-5400000">
        <a:off x="591079" y="1414241"/>
        <a:ext cx="5751865" cy="495273"/>
      </dsp:txXfrm>
    </dsp:sp>
    <dsp:sp modelId="{127DB5CA-BFA5-48B4-BD5E-5A9329EEE873}">
      <dsp:nvSpPr>
        <dsp:cNvPr id="0" name=""/>
        <dsp:cNvSpPr/>
      </dsp:nvSpPr>
      <dsp:spPr>
        <a:xfrm rot="5400000">
          <a:off x="-126659" y="2196517"/>
          <a:ext cx="844398" cy="591079"/>
        </a:xfrm>
        <a:prstGeom prst="chevron">
          <a:avLst/>
        </a:prstGeom>
        <a:solidFill>
          <a:srgbClr val="2D2DB9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/>
            <a:t>4</a:t>
          </a:r>
        </a:p>
      </dsp:txBody>
      <dsp:txXfrm rot="-5400000">
        <a:off x="1" y="2365398"/>
        <a:ext cx="591079" cy="253319"/>
      </dsp:txXfrm>
    </dsp:sp>
    <dsp:sp modelId="{700E9FB5-B744-4F3F-A46A-33EF3E0C8C44}">
      <dsp:nvSpPr>
        <dsp:cNvPr id="0" name=""/>
        <dsp:cNvSpPr/>
      </dsp:nvSpPr>
      <dsp:spPr>
        <a:xfrm rot="5400000">
          <a:off x="3205978" y="-545042"/>
          <a:ext cx="548859" cy="57786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600" kern="1200" dirty="0"/>
            <a:t>Par quels moyens peut-on réduire les risques?</a:t>
          </a:r>
        </a:p>
      </dsp:txBody>
      <dsp:txXfrm rot="-5400000">
        <a:off x="591079" y="2096650"/>
        <a:ext cx="5751865" cy="495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4B3C0-56D0-43E1-8246-19F1F6554F29}">
      <dsp:nvSpPr>
        <dsp:cNvPr id="0" name=""/>
        <dsp:cNvSpPr/>
      </dsp:nvSpPr>
      <dsp:spPr>
        <a:xfrm>
          <a:off x="1110181" y="-2926"/>
          <a:ext cx="3116843" cy="3116843"/>
        </a:xfrm>
        <a:prstGeom prst="circularArrow">
          <a:avLst>
            <a:gd name="adj1" fmla="val 5274"/>
            <a:gd name="adj2" fmla="val 312630"/>
            <a:gd name="adj3" fmla="val 14283119"/>
            <a:gd name="adj4" fmla="val 1709491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97650-A6A7-498C-8D77-EB5B2076A2E7}">
      <dsp:nvSpPr>
        <dsp:cNvPr id="0" name=""/>
        <dsp:cNvSpPr/>
      </dsp:nvSpPr>
      <dsp:spPr>
        <a:xfrm>
          <a:off x="2094618" y="1578"/>
          <a:ext cx="1147968" cy="573984"/>
        </a:xfrm>
        <a:prstGeom prst="roundRect">
          <a:avLst/>
        </a:prstGeom>
        <a:solidFill>
          <a:srgbClr val="C2C2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solidFill>
                <a:schemeClr val="tx1"/>
              </a:solidFill>
            </a:rPr>
            <a:t>Création</a:t>
          </a:r>
        </a:p>
      </dsp:txBody>
      <dsp:txXfrm>
        <a:off x="2122638" y="29598"/>
        <a:ext cx="1091928" cy="517944"/>
      </dsp:txXfrm>
    </dsp:sp>
    <dsp:sp modelId="{F591AFB1-C24B-4BC5-8C38-C7F42F607DB2}">
      <dsp:nvSpPr>
        <dsp:cNvPr id="0" name=""/>
        <dsp:cNvSpPr/>
      </dsp:nvSpPr>
      <dsp:spPr>
        <a:xfrm>
          <a:off x="3189655" y="633797"/>
          <a:ext cx="1147968" cy="573984"/>
        </a:xfrm>
        <a:prstGeom prst="roundRect">
          <a:avLst/>
        </a:prstGeom>
        <a:solidFill>
          <a:srgbClr val="FFCA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solidFill>
                <a:schemeClr val="tx1"/>
              </a:solidFill>
            </a:rPr>
            <a:t>Stockage</a:t>
          </a:r>
        </a:p>
      </dsp:txBody>
      <dsp:txXfrm>
        <a:off x="3217675" y="661817"/>
        <a:ext cx="1091928" cy="517944"/>
      </dsp:txXfrm>
    </dsp:sp>
    <dsp:sp modelId="{E0427A41-F289-499F-9175-0617D38FF085}">
      <dsp:nvSpPr>
        <dsp:cNvPr id="0" name=""/>
        <dsp:cNvSpPr/>
      </dsp:nvSpPr>
      <dsp:spPr>
        <a:xfrm>
          <a:off x="3189655" y="1898237"/>
          <a:ext cx="1147968" cy="573984"/>
        </a:xfrm>
        <a:prstGeom prst="roundRect">
          <a:avLst/>
        </a:prstGeom>
        <a:solidFill>
          <a:srgbClr val="FF8A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solidFill>
                <a:schemeClr val="tx1"/>
              </a:solidFill>
            </a:rPr>
            <a:t>Utilisation</a:t>
          </a:r>
        </a:p>
      </dsp:txBody>
      <dsp:txXfrm>
        <a:off x="3217675" y="1926257"/>
        <a:ext cx="1091928" cy="517944"/>
      </dsp:txXfrm>
    </dsp:sp>
    <dsp:sp modelId="{702B75E3-7D88-4EB2-AA9F-C70C566D3A8F}">
      <dsp:nvSpPr>
        <dsp:cNvPr id="0" name=""/>
        <dsp:cNvSpPr/>
      </dsp:nvSpPr>
      <dsp:spPr>
        <a:xfrm>
          <a:off x="2094618" y="2530456"/>
          <a:ext cx="1147968" cy="573984"/>
        </a:xfrm>
        <a:prstGeom prst="roundRect">
          <a:avLst/>
        </a:prstGeom>
        <a:solidFill>
          <a:srgbClr val="E94A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solidFill>
                <a:schemeClr val="tx1"/>
              </a:solidFill>
            </a:rPr>
            <a:t>Partage</a:t>
          </a:r>
        </a:p>
      </dsp:txBody>
      <dsp:txXfrm>
        <a:off x="2122638" y="2558476"/>
        <a:ext cx="1091928" cy="517944"/>
      </dsp:txXfrm>
    </dsp:sp>
    <dsp:sp modelId="{2AA838E6-AF81-4097-A910-57DAB5F6436A}">
      <dsp:nvSpPr>
        <dsp:cNvPr id="0" name=""/>
        <dsp:cNvSpPr/>
      </dsp:nvSpPr>
      <dsp:spPr>
        <a:xfrm>
          <a:off x="999582" y="1898237"/>
          <a:ext cx="1147968" cy="573984"/>
        </a:xfrm>
        <a:prstGeom prst="roundRect">
          <a:avLst/>
        </a:prstGeom>
        <a:solidFill>
          <a:srgbClr val="006DA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solidFill>
                <a:schemeClr val="tx1"/>
              </a:solidFill>
            </a:rPr>
            <a:t>Archivage</a:t>
          </a:r>
        </a:p>
      </dsp:txBody>
      <dsp:txXfrm>
        <a:off x="1027602" y="1926257"/>
        <a:ext cx="1091928" cy="517944"/>
      </dsp:txXfrm>
    </dsp:sp>
    <dsp:sp modelId="{907B780D-F2C1-46AB-A73C-2AFA96DDD358}">
      <dsp:nvSpPr>
        <dsp:cNvPr id="0" name=""/>
        <dsp:cNvSpPr/>
      </dsp:nvSpPr>
      <dsp:spPr>
        <a:xfrm>
          <a:off x="999582" y="633797"/>
          <a:ext cx="1147968" cy="573984"/>
        </a:xfrm>
        <a:prstGeom prst="roundRect">
          <a:avLst/>
        </a:prstGeom>
        <a:solidFill>
          <a:srgbClr val="06B5E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600" kern="1200" dirty="0">
              <a:solidFill>
                <a:schemeClr val="tx1"/>
              </a:solidFill>
            </a:rPr>
            <a:t>Destruction</a:t>
          </a:r>
        </a:p>
      </dsp:txBody>
      <dsp:txXfrm>
        <a:off x="1027602" y="661817"/>
        <a:ext cx="1091928" cy="517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207DD-876B-114D-862D-B2D5AFA258DF}" type="datetimeFigureOut">
              <a:rPr lang="fr-FR" smtClean="0"/>
              <a:t>09/05/2022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2BDA-EB5E-8649-B691-BD9BD59A69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41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13">
            <a:extLst>
              <a:ext uri="{FF2B5EF4-FFF2-40B4-BE49-F238E27FC236}">
                <a16:creationId xmlns:a16="http://schemas.microsoft.com/office/drawing/2014/main" id="{22C1D5D1-A888-0445-83C6-D136BCD96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963" y="735013"/>
            <a:ext cx="1441339" cy="177395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2885768"/>
            <a:ext cx="9144000" cy="2257732"/>
          </a:xfrm>
          <a:gradFill flip="none" rotWithShape="1">
            <a:gsLst>
              <a:gs pos="100000">
                <a:schemeClr val="accent3"/>
              </a:gs>
              <a:gs pos="9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527" y="3703291"/>
            <a:ext cx="3202684" cy="57201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1600" b="1" i="0" spc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5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3"/>
            <a:ext cx="7308850" cy="720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779588"/>
            <a:ext cx="4572000" cy="291623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4045" y="1779588"/>
            <a:ext cx="3206986" cy="2916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628FCB1-BB5E-8942-A33A-BF7D52B9A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ADD837-953A-E843-A0EA-0C6854D420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9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gue couleur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C7518-7145-6944-9CF3-76DBB1FB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735012"/>
            <a:ext cx="7291387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F92DC14-A0B7-B849-A3CD-F07B951D8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803B9B-346D-074C-83A5-56BBF5851E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0B40E7-62C4-7141-8260-136976C12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5042" y="1779588"/>
            <a:ext cx="3707771" cy="2916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233605A-9940-3B4A-BD8E-DE9A5C863D1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23962" y="1779588"/>
            <a:ext cx="3348037" cy="291623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i="0">
                <a:gradFill>
                  <a:gsLst>
                    <a:gs pos="0">
                      <a:srgbClr val="50B3D8"/>
                    </a:gs>
                    <a:gs pos="100000">
                      <a:srgbClr val="0076B3"/>
                    </a:gs>
                  </a:gsLst>
                  <a:path path="circle">
                    <a:fillToRect l="100000" t="100000"/>
                  </a:path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46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gue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0B40E7-62C4-7141-8260-136976C12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5042" y="1455738"/>
            <a:ext cx="3707771" cy="2916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233605A-9940-3B4A-BD8E-DE9A5C863D1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223962" y="1455738"/>
            <a:ext cx="3348037" cy="291623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000" b="1" i="0">
                <a:gradFill>
                  <a:gsLst>
                    <a:gs pos="0">
                      <a:srgbClr val="50B3D8"/>
                    </a:gs>
                    <a:gs pos="100000">
                      <a:srgbClr val="0076B3"/>
                    </a:gs>
                  </a:gsLst>
                  <a:path path="circle">
                    <a:fillToRect l="100000" t="100000"/>
                  </a:path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36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C7518-7145-6944-9CF3-76DBB1FB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735012"/>
            <a:ext cx="7291387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F92DC14-A0B7-B849-A3CD-F07B951D86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803B9B-346D-074C-83A5-56BBF5851E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E86E715-9792-8B41-ACED-5FFF17ECD87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1999" y="1779588"/>
            <a:ext cx="4572001" cy="2916237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477F4E8-FBA6-7B40-8629-28FAFD534862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223963" y="1779589"/>
            <a:ext cx="3278925" cy="1458026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00A5A24-38B6-364F-86B4-2F61CDD13B51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223963" y="3301409"/>
            <a:ext cx="3278925" cy="1398182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78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0E9E38-DDEA-2948-A4D5-A621A0D68145}"/>
              </a:ext>
            </a:extLst>
          </p:cNvPr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98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D561ABB-569F-F549-9F8D-66C07F78CEF8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-2381"/>
            <a:ext cx="4572001" cy="5145881"/>
          </a:xfrm>
          <a:gradFill>
            <a:gsLst>
              <a:gs pos="100000">
                <a:schemeClr val="accent3"/>
              </a:gs>
              <a:gs pos="9000">
                <a:schemeClr val="accent4"/>
              </a:gs>
            </a:gsLst>
            <a:path path="circle">
              <a:fillToRect l="100000" t="100000"/>
            </a:path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7055370-ABC1-584B-B2AE-D628F42B8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584" y="2231740"/>
            <a:ext cx="2881229" cy="2303046"/>
          </a:xfrm>
        </p:spPr>
        <p:txBody>
          <a:bodyPr/>
          <a:lstStyle/>
          <a:p>
            <a:r>
              <a:rPr lang="fr-FR" dirty="0"/>
              <a:t>Modifiez le style du titre 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A99D135E-BBAE-5E43-9669-7FDD9C566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3194" y="2353656"/>
            <a:ext cx="221541" cy="2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40016"/>
            <a:ext cx="7306798" cy="7157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CB22531-5A83-BD4B-B6A9-D036565F6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F2622C-C37E-794A-B770-105B8851E0A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7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2" y="735013"/>
            <a:ext cx="7308851" cy="720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1" y="1779587"/>
            <a:ext cx="7308851" cy="29162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48F0A98-85BD-AC46-9EE9-8C6670BCEE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5436DF-1FD0-8B42-8D18-503DFF36513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0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40016"/>
            <a:ext cx="7306798" cy="7157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962" y="1779587"/>
            <a:ext cx="3290887" cy="2853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779587"/>
            <a:ext cx="3903663" cy="2853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F9EB151A-AD34-6A44-8A84-46F6DD6B4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FD716F-F06A-0440-B8D1-3D378DB5E4C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12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2"/>
            <a:ext cx="7308850" cy="7207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3" y="1779588"/>
            <a:ext cx="3348038" cy="1410096"/>
          </a:xfrm>
        </p:spPr>
        <p:txBody>
          <a:bodyPr anchor="t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23962" y="3133618"/>
            <a:ext cx="3274219" cy="156220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300"/>
            </a:lvl1pPr>
          </a:lstStyle>
          <a:p>
            <a:pPr lvl="0"/>
            <a:r>
              <a:rPr lang="fr-FR" dirty="0"/>
              <a:t>Modifier les styles du texte du masque
Deuxième niveau
Troisième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79588"/>
            <a:ext cx="3887391" cy="1143410"/>
          </a:xfrm>
        </p:spPr>
        <p:txBody>
          <a:bodyPr anchor="t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3133618"/>
            <a:ext cx="3903663" cy="1562207"/>
          </a:xfr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fr-FR" dirty="0"/>
              <a:t>Modifier les styles du texte du masque
Deuxième niveau
Troisième niveau</a:t>
            </a:r>
            <a:endParaRPr lang="en-US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AC9AE83D-C698-EE44-8FF5-9DE04CEEC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760786-861F-D148-9402-04752B5D95F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4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40016"/>
            <a:ext cx="7306798" cy="7157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8ADFC6A-40CE-DA4E-8805-E7BA720BB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64CDF0-40FE-6249-AF25-64D80A22C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3"/>
            <a:ext cx="7292577" cy="7207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097" y="1779587"/>
            <a:ext cx="3785715" cy="291623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963" y="1779588"/>
            <a:ext cx="3177802" cy="2916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B89C26C-FE0D-8849-80F3-95E1894BC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94E2AE-0308-6944-A0F1-16684BCE7B1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2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735013"/>
            <a:ext cx="7308850" cy="720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9" y="1779588"/>
            <a:ext cx="4572001" cy="2916237"/>
          </a:xfrm>
        </p:spPr>
        <p:txBody>
          <a:bodyPr anchor="t">
            <a:normAutofit/>
          </a:bodyPr>
          <a:lstStyle>
            <a:lvl1pPr marL="0" indent="0">
              <a:buNone/>
              <a:defRPr sz="1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963" y="1779588"/>
            <a:ext cx="3206986" cy="291623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8628FCB1-BB5E-8942-A33A-BF7D52B9AE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677" y="860512"/>
            <a:ext cx="221541" cy="2373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AA470E-FE2D-E945-B751-8A31120001E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223964" y="443146"/>
            <a:ext cx="5272530" cy="237994"/>
          </a:xfrm>
        </p:spPr>
        <p:txBody>
          <a:bodyPr>
            <a:normAutofit/>
          </a:bodyPr>
          <a:lstStyle>
            <a:lvl1pPr marL="0" indent="0">
              <a:buNone/>
              <a:defRPr sz="600" spc="600"/>
            </a:lvl1pPr>
          </a:lstStyle>
          <a:p>
            <a:pPr lvl="0"/>
            <a:r>
              <a:rPr lang="fr-FR" dirty="0"/>
              <a:t>TITRE OPTIONNEL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2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5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963" y="1779588"/>
            <a:ext cx="7306798" cy="291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 </a:t>
            </a:r>
            <a:endParaRPr lang="en-US" dirty="0"/>
          </a:p>
        </p:txBody>
      </p:sp>
      <p:sp>
        <p:nvSpPr>
          <p:cNvPr id="12" name="Espace réservé du pied de page 10">
            <a:extLst>
              <a:ext uri="{FF2B5EF4-FFF2-40B4-BE49-F238E27FC236}">
                <a16:creationId xmlns:a16="http://schemas.microsoft.com/office/drawing/2014/main" id="{1DAB87DA-F33B-FF4C-AB3F-F86A0E1DBB4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710631" y="4866367"/>
            <a:ext cx="2255864" cy="95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914400" rtl="0" eaLnBrk="1" fontAlgn="auto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CH" sz="500" b="0" i="0" dirty="0">
                <a:solidFill>
                  <a:srgbClr val="7C7772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HES-SO Valais-Wallis </a:t>
            </a:r>
            <a:r>
              <a:rPr lang="de-CH" sz="500" b="0" i="0" dirty="0">
                <a:solidFill>
                  <a:srgbClr val="7C777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|  </a:t>
            </a:r>
            <a:fld id="{442AD375-037F-43D0-B059-5172DA06796A}" type="slidenum">
              <a:rPr lang="de-CH" sz="500" b="0" i="0" smtClean="0">
                <a:solidFill>
                  <a:srgbClr val="7C7772"/>
                </a:solidFill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pPr algn="r">
                <a:defRPr/>
              </a:pPr>
              <a:t>‹N°›</a:t>
            </a:fld>
            <a:endParaRPr lang="de-CH" sz="500" b="0" i="0" dirty="0">
              <a:solidFill>
                <a:srgbClr val="7C7772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E6088768-75C5-8149-A1C0-C470CD3C1C6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966495" y="4867881"/>
            <a:ext cx="94365" cy="94365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FDC75447-16FA-B54A-A170-C486AAB8449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085927" y="4867881"/>
            <a:ext cx="94365" cy="94365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C47AA444-8B36-F54A-BF90-6ABC298D5DC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202517" y="4867881"/>
            <a:ext cx="94365" cy="94365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391CF514-B961-6C45-9EBA-20104795D6C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319107" y="4866366"/>
            <a:ext cx="95880" cy="9588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A9A11E3C-FC93-D54A-9410-C92B368E32D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436396" y="4868026"/>
            <a:ext cx="94365" cy="94365"/>
          </a:xfrm>
          <a:prstGeom prst="rect">
            <a:avLst/>
          </a:prstGeom>
        </p:spPr>
      </p:pic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D436AE0C-78A0-324F-82B6-B96A5B36F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2" y="735012"/>
            <a:ext cx="7308851" cy="7207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3" name="Graphique 9">
            <a:extLst>
              <a:ext uri="{FF2B5EF4-FFF2-40B4-BE49-F238E27FC236}">
                <a16:creationId xmlns:a16="http://schemas.microsoft.com/office/drawing/2014/main" id="{069ABB72-C5AD-4DF5-A66C-F721DA574469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/>
          <a:stretch/>
        </p:blipFill>
        <p:spPr>
          <a:xfrm>
            <a:off x="7455950" y="308984"/>
            <a:ext cx="1074811" cy="36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3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7" r:id="rId10"/>
    <p:sldLayoutId id="2147483673" r:id="rId11"/>
    <p:sldLayoutId id="2147483680" r:id="rId12"/>
    <p:sldLayoutId id="2147483678" r:id="rId13"/>
    <p:sldLayoutId id="2147483674" r:id="rId1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200" b="1" i="0" kern="1200" spc="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7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pos="771" userDrawn="1">
          <p15:clr>
            <a:srgbClr val="F26B43"/>
          </p15:clr>
        </p15:guide>
        <p15:guide id="5" orient="horz" pos="191" userDrawn="1">
          <p15:clr>
            <a:srgbClr val="F26B43"/>
          </p15:clr>
        </p15:guide>
        <p15:guide id="6" orient="horz" pos="2958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  <p15:guide id="8" orient="horz" pos="463" userDrawn="1">
          <p15:clr>
            <a:srgbClr val="F26B43"/>
          </p15:clr>
        </p15:guide>
        <p15:guide id="9" orient="horz" pos="917" userDrawn="1">
          <p15:clr>
            <a:srgbClr val="F26B43"/>
          </p15:clr>
        </p15:guide>
        <p15:guide id="10" orient="horz" pos="11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3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eracrypt.fr/en/Home.html" TargetMode="External"/><Relationship Id="rId2" Type="http://schemas.openxmlformats.org/officeDocument/2006/relationships/hyperlink" Target="https://cryptomator.org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3.svg"/><Relationship Id="rId7" Type="http://schemas.openxmlformats.org/officeDocument/2006/relationships/hyperlink" Target="http://www.hevs.ch/het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svg"/><Relationship Id="rId11" Type="http://schemas.openxmlformats.org/officeDocument/2006/relationships/image" Target="../media/image52.sv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ncsc.admin.ch/ncsc/fr/home/dokumentation/berichte/lageberichte/halbjahresbericht-2021-2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3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>
            <a:extLst>
              <a:ext uri="{FF2B5EF4-FFF2-40B4-BE49-F238E27FC236}">
                <a16:creationId xmlns:a16="http://schemas.microsoft.com/office/drawing/2014/main" id="{5CF56D73-2CC4-4DAC-8B66-B1AFC6663B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85768"/>
            <a:ext cx="9144000" cy="2257732"/>
          </a:xfr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290A1DFB-A38F-D943-A1BF-04F5DB00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527" y="3703291"/>
            <a:ext cx="6219510" cy="572016"/>
          </a:xfrm>
        </p:spPr>
        <p:txBody>
          <a:bodyPr>
            <a:normAutofit fontScale="90000"/>
          </a:bodyPr>
          <a:lstStyle/>
          <a:p>
            <a:r>
              <a:rPr lang="fr-FR" dirty="0"/>
              <a:t>Sécurité des données de la recherche</a:t>
            </a:r>
            <a:br>
              <a:rPr lang="fr-FR" dirty="0"/>
            </a:br>
            <a:r>
              <a:rPr lang="fr-FR" dirty="0"/>
              <a:t>Journées Open science – 9 mai 2022</a:t>
            </a:r>
            <a:br>
              <a:rPr lang="fr-FR" dirty="0"/>
            </a:br>
            <a:br>
              <a:rPr lang="fr-FR" dirty="0"/>
            </a:br>
            <a:r>
              <a:rPr lang="fr-FR" sz="1300" i="1" dirty="0"/>
              <a:t>Patrice Schneider, </a:t>
            </a:r>
            <a:br>
              <a:rPr lang="fr-FR" sz="1300" i="1" dirty="0"/>
            </a:br>
            <a:r>
              <a:rPr lang="fr-FR" sz="1300" i="1" dirty="0"/>
              <a:t>Responsable d’équipe – Architecture et Sécurité IT</a:t>
            </a:r>
            <a:endParaRPr lang="fr-FR" i="1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2701B24-83DE-6147-A5A9-C15B6DB39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8529" y="4584397"/>
            <a:ext cx="984283" cy="1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4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DD568D-C87E-4CF9-8EDC-93E057BCB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Quelle est l’importance des données?</a:t>
            </a:r>
            <a:endParaRPr lang="en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135E6E-A7EC-422D-9D03-4A7A411AE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962" y="1779587"/>
            <a:ext cx="2572592" cy="2916237"/>
          </a:xfrm>
        </p:spPr>
        <p:txBody>
          <a:bodyPr/>
          <a:lstStyle/>
          <a:p>
            <a:r>
              <a:rPr lang="fr-CH" dirty="0"/>
              <a:t>La valeur des données peut changer lors de son cycle de vie</a:t>
            </a:r>
            <a:endParaRPr lang="en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3039D3-8EBA-4196-8B8B-3E90BD819A1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  <a:p>
            <a:endParaRPr lang="en-CH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19711C67-38DF-4ADA-ABA6-2FAA95152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505300"/>
              </p:ext>
            </p:extLst>
          </p:nvPr>
        </p:nvGraphicFramePr>
        <p:xfrm>
          <a:off x="3195607" y="1743457"/>
          <a:ext cx="5337206" cy="3106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42BE10B6-26C0-488E-8FE3-8CBAD5E449AB}"/>
              </a:ext>
            </a:extLst>
          </p:cNvPr>
          <p:cNvGrpSpPr/>
          <p:nvPr/>
        </p:nvGrpSpPr>
        <p:grpSpPr>
          <a:xfrm>
            <a:off x="632884" y="1095376"/>
            <a:ext cx="591080" cy="844398"/>
            <a:chOff x="0" y="691273"/>
            <a:chExt cx="591080" cy="844398"/>
          </a:xfrm>
        </p:grpSpPr>
        <p:sp>
          <p:nvSpPr>
            <p:cNvPr id="7" name="Flèche : chevron 6">
              <a:extLst>
                <a:ext uri="{FF2B5EF4-FFF2-40B4-BE49-F238E27FC236}">
                  <a16:creationId xmlns:a16="http://schemas.microsoft.com/office/drawing/2014/main" id="{3AD2D003-A47C-416C-8093-12799E4A1C10}"/>
                </a:ext>
              </a:extLst>
            </p:cNvPr>
            <p:cNvSpPr/>
            <p:nvPr/>
          </p:nvSpPr>
          <p:spPr>
            <a:xfrm rot="5400000">
              <a:off x="-126659" y="817932"/>
              <a:ext cx="844398" cy="591079"/>
            </a:xfrm>
            <a:prstGeom prst="chevron">
              <a:avLst/>
            </a:prstGeom>
            <a:solidFill>
              <a:srgbClr val="7DD3D7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lèche : chevron 4">
              <a:extLst>
                <a:ext uri="{FF2B5EF4-FFF2-40B4-BE49-F238E27FC236}">
                  <a16:creationId xmlns:a16="http://schemas.microsoft.com/office/drawing/2014/main" id="{247D1766-9B1B-467D-89AF-1C059D8E2F32}"/>
                </a:ext>
              </a:extLst>
            </p:cNvPr>
            <p:cNvSpPr txBox="1"/>
            <p:nvPr/>
          </p:nvSpPr>
          <p:spPr>
            <a:xfrm>
              <a:off x="1" y="986813"/>
              <a:ext cx="591079" cy="253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/>
                <a:t>2</a:t>
              </a:r>
            </a:p>
          </p:txBody>
        </p:sp>
      </p:grpSp>
      <p:pic>
        <p:nvPicPr>
          <p:cNvPr id="10" name="Graphique 9">
            <a:extLst>
              <a:ext uri="{FF2B5EF4-FFF2-40B4-BE49-F238E27FC236}">
                <a16:creationId xmlns:a16="http://schemas.microsoft.com/office/drawing/2014/main" id="{9EFB5AC3-D1A1-46F8-B1C8-4860B1C6D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7960" y="276145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6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F68F4-6D54-4DC1-A4A8-9688576A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 quel risque les données sont exposées?</a:t>
            </a:r>
            <a:endParaRPr lang="en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E3B2CC-52A2-4C02-9119-04A71F86C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r>
              <a:rPr lang="fr-CH" b="1" dirty="0"/>
              <a:t>Niveau de risque = Risque x Probabilité de survenance x Impact</a:t>
            </a:r>
          </a:p>
          <a:p>
            <a:pPr algn="ctr">
              <a:spcAft>
                <a:spcPts val="600"/>
              </a:spcAft>
            </a:pPr>
            <a:endParaRPr lang="fr-CH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Identifier les menaces selon le contexte du projet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Prioriser les mesures de sécurité à mettre en place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spcAft>
                <a:spcPts val="600"/>
              </a:spcAft>
            </a:pPr>
            <a:r>
              <a:rPr lang="fr-CH" dirty="0"/>
              <a:t>=&gt; Etape indispensable si le projet contient des données sensibles ou hautement critiques</a:t>
            </a:r>
          </a:p>
          <a:p>
            <a:endParaRPr lang="en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3E434A-F125-4A6A-A46D-E01BB69F531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  <a:p>
            <a:endParaRPr lang="en-CH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27DF00A-A744-4742-8C1B-2E9E7587047E}"/>
              </a:ext>
            </a:extLst>
          </p:cNvPr>
          <p:cNvGrpSpPr/>
          <p:nvPr/>
        </p:nvGrpSpPr>
        <p:grpSpPr>
          <a:xfrm>
            <a:off x="632884" y="1095376"/>
            <a:ext cx="591080" cy="844398"/>
            <a:chOff x="0" y="1380566"/>
            <a:chExt cx="591080" cy="844398"/>
          </a:xfrm>
        </p:grpSpPr>
        <p:sp>
          <p:nvSpPr>
            <p:cNvPr id="6" name="Flèche : chevron 5">
              <a:extLst>
                <a:ext uri="{FF2B5EF4-FFF2-40B4-BE49-F238E27FC236}">
                  <a16:creationId xmlns:a16="http://schemas.microsoft.com/office/drawing/2014/main" id="{446210AC-7B1D-494A-9EE5-95CCC2D712D5}"/>
                </a:ext>
              </a:extLst>
            </p:cNvPr>
            <p:cNvSpPr/>
            <p:nvPr/>
          </p:nvSpPr>
          <p:spPr>
            <a:xfrm rot="5400000">
              <a:off x="-126659" y="1507225"/>
              <a:ext cx="844398" cy="591079"/>
            </a:xfrm>
            <a:prstGeom prst="chevron">
              <a:avLst/>
            </a:prstGeom>
            <a:solidFill>
              <a:srgbClr val="4F8CCF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èche : chevron 4">
              <a:extLst>
                <a:ext uri="{FF2B5EF4-FFF2-40B4-BE49-F238E27FC236}">
                  <a16:creationId xmlns:a16="http://schemas.microsoft.com/office/drawing/2014/main" id="{49E35C76-2CCA-4092-BFD4-1D06F37A5BFB}"/>
                </a:ext>
              </a:extLst>
            </p:cNvPr>
            <p:cNvSpPr txBox="1"/>
            <p:nvPr/>
          </p:nvSpPr>
          <p:spPr>
            <a:xfrm>
              <a:off x="1" y="1676106"/>
              <a:ext cx="591079" cy="253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/>
                <a:t>3</a:t>
              </a: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74C2E47A-253D-F39A-DEA1-7F071F687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88784" y="2184970"/>
            <a:ext cx="1698472" cy="16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8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A9D82-12E1-4C0E-AA83-DB04EFE0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Par quels moyen peut-on réduire les risques?</a:t>
            </a:r>
            <a:endParaRPr lang="en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A661C4-5612-4CAD-A9FA-34DDE7831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Stockage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Sauvegarde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Gestion des droits d’accès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Mots de passe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Accès réseau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Journalisation et traçabilité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Externalisation / sous-traitance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Partenaires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Messageries électronique et instantanée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Postes de travail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31B5D4-2380-40A0-9AFA-7BF42090D78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  <a:p>
            <a:endParaRPr lang="en-CH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30C9AC8-5A72-445E-9743-3CCF114D690F}"/>
              </a:ext>
            </a:extLst>
          </p:cNvPr>
          <p:cNvGrpSpPr/>
          <p:nvPr/>
        </p:nvGrpSpPr>
        <p:grpSpPr>
          <a:xfrm>
            <a:off x="632884" y="1095376"/>
            <a:ext cx="591080" cy="844398"/>
            <a:chOff x="0" y="2069858"/>
            <a:chExt cx="591080" cy="844398"/>
          </a:xfrm>
        </p:grpSpPr>
        <p:sp>
          <p:nvSpPr>
            <p:cNvPr id="6" name="Flèche : chevron 5">
              <a:extLst>
                <a:ext uri="{FF2B5EF4-FFF2-40B4-BE49-F238E27FC236}">
                  <a16:creationId xmlns:a16="http://schemas.microsoft.com/office/drawing/2014/main" id="{BE08C124-DC5B-49C5-AF2D-55A154FC3FAB}"/>
                </a:ext>
              </a:extLst>
            </p:cNvPr>
            <p:cNvSpPr/>
            <p:nvPr/>
          </p:nvSpPr>
          <p:spPr>
            <a:xfrm rot="5400000">
              <a:off x="-126659" y="2196517"/>
              <a:ext cx="844398" cy="591079"/>
            </a:xfrm>
            <a:prstGeom prst="chevron">
              <a:avLst/>
            </a:prstGeom>
            <a:solidFill>
              <a:srgbClr val="2D2DB9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èche : chevron 4">
              <a:extLst>
                <a:ext uri="{FF2B5EF4-FFF2-40B4-BE49-F238E27FC236}">
                  <a16:creationId xmlns:a16="http://schemas.microsoft.com/office/drawing/2014/main" id="{851CBAF3-756B-4040-8403-C38B86C4B8CD}"/>
                </a:ext>
              </a:extLst>
            </p:cNvPr>
            <p:cNvSpPr txBox="1"/>
            <p:nvPr/>
          </p:nvSpPr>
          <p:spPr>
            <a:xfrm>
              <a:off x="1" y="2365398"/>
              <a:ext cx="591079" cy="253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55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61F329-B788-4CB6-BF14-FAC2D09F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Stockage des données de la recherche</a:t>
            </a:r>
            <a:endParaRPr lang="en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852AF3-8ABD-41A6-ABFE-3013C2662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b="1" dirty="0"/>
              <a:t>Chiffrer les données sensibles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solution de stockage cloud =&gt; </a:t>
            </a:r>
            <a:r>
              <a:rPr lang="fr-CH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Cryptomator</a:t>
            </a:r>
            <a:endParaRPr lang="fr-CH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Anonymiser / </a:t>
            </a:r>
            <a:r>
              <a:rPr lang="fr-CH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pseudonymiser</a:t>
            </a: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données de travail, si possible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Chiffrer les postes nomades et les supports de stockage mobiles qui contiennent des données de la recherche.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natives à votre système d’exploitation (</a:t>
            </a:r>
            <a:r>
              <a:rPr lang="fr-CH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Bitlocker</a:t>
            </a: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FileVault</a:t>
            </a: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VeraCrypt</a:t>
            </a:r>
            <a:endParaRPr lang="fr-CH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Vérifier que la localisation des données respecte les exigences légales et contractuelles</a:t>
            </a:r>
          </a:p>
          <a:p>
            <a:endParaRPr lang="en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42820D-E0A5-4D4F-8A84-0262093308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  <a:p>
            <a:endParaRPr lang="en-CH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16D45D3-2B36-45B1-85C4-92E6C546A21D}"/>
              </a:ext>
            </a:extLst>
          </p:cNvPr>
          <p:cNvGrpSpPr/>
          <p:nvPr/>
        </p:nvGrpSpPr>
        <p:grpSpPr>
          <a:xfrm>
            <a:off x="632884" y="1095376"/>
            <a:ext cx="591080" cy="844398"/>
            <a:chOff x="0" y="2069858"/>
            <a:chExt cx="591080" cy="844398"/>
          </a:xfrm>
        </p:grpSpPr>
        <p:sp>
          <p:nvSpPr>
            <p:cNvPr id="6" name="Flèche : chevron 5">
              <a:extLst>
                <a:ext uri="{FF2B5EF4-FFF2-40B4-BE49-F238E27FC236}">
                  <a16:creationId xmlns:a16="http://schemas.microsoft.com/office/drawing/2014/main" id="{6D19CB69-FA48-44E9-B327-183F5FE1BE4A}"/>
                </a:ext>
              </a:extLst>
            </p:cNvPr>
            <p:cNvSpPr/>
            <p:nvPr/>
          </p:nvSpPr>
          <p:spPr>
            <a:xfrm rot="5400000">
              <a:off x="-126659" y="2196517"/>
              <a:ext cx="844398" cy="591079"/>
            </a:xfrm>
            <a:prstGeom prst="chevron">
              <a:avLst/>
            </a:prstGeom>
            <a:solidFill>
              <a:srgbClr val="2D2DB9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èche : chevron 4">
              <a:extLst>
                <a:ext uri="{FF2B5EF4-FFF2-40B4-BE49-F238E27FC236}">
                  <a16:creationId xmlns:a16="http://schemas.microsoft.com/office/drawing/2014/main" id="{C0DC9F85-C6F2-4A0C-A1E8-4609795D148F}"/>
                </a:ext>
              </a:extLst>
            </p:cNvPr>
            <p:cNvSpPr txBox="1"/>
            <p:nvPr/>
          </p:nvSpPr>
          <p:spPr>
            <a:xfrm>
              <a:off x="1" y="2365398"/>
              <a:ext cx="591079" cy="253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75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5087C-0591-4C0A-9ED5-715D9FF0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Transférer des données de la recherche</a:t>
            </a:r>
            <a:endParaRPr lang="en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2C848E-791C-4B2E-BEC4-98264674B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Utiliser uniquement des communications chiffrées. (HTTPS/TLS)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Utiliser l’email uniquement pour des données non-sensibles.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Chiffrer les données sensibles avant de les envoyer.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Vérifier que la localisation des données respecte les exigences légales et contractuelles.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r>
              <a:rPr lang="fr-CH" dirty="0"/>
              <a:t>=&gt; Une plateforme comme </a:t>
            </a:r>
            <a:r>
              <a:rPr lang="fr-CH" b="1" dirty="0" err="1"/>
              <a:t>SWITCHfilesender</a:t>
            </a:r>
            <a:r>
              <a:rPr lang="fr-CH" dirty="0"/>
              <a:t> est hébergée en Suisse et permet de transférer des données de manière sécurisée avec la possibilité de chiffrer les données.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C51408-031E-408F-A7CB-8D3DF631F8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  <a:p>
            <a:endParaRPr lang="en-CH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E06630E-3E0B-41EC-A245-FEE54A27F3FE}"/>
              </a:ext>
            </a:extLst>
          </p:cNvPr>
          <p:cNvGrpSpPr/>
          <p:nvPr/>
        </p:nvGrpSpPr>
        <p:grpSpPr>
          <a:xfrm>
            <a:off x="632884" y="1095376"/>
            <a:ext cx="591080" cy="844398"/>
            <a:chOff x="0" y="2069858"/>
            <a:chExt cx="591080" cy="844398"/>
          </a:xfrm>
        </p:grpSpPr>
        <p:sp>
          <p:nvSpPr>
            <p:cNvPr id="6" name="Flèche : chevron 5">
              <a:extLst>
                <a:ext uri="{FF2B5EF4-FFF2-40B4-BE49-F238E27FC236}">
                  <a16:creationId xmlns:a16="http://schemas.microsoft.com/office/drawing/2014/main" id="{E5F8BC7B-E451-41E1-B320-4E9D55081A5B}"/>
                </a:ext>
              </a:extLst>
            </p:cNvPr>
            <p:cNvSpPr/>
            <p:nvPr/>
          </p:nvSpPr>
          <p:spPr>
            <a:xfrm rot="5400000">
              <a:off x="-126659" y="2196517"/>
              <a:ext cx="844398" cy="591079"/>
            </a:xfrm>
            <a:prstGeom prst="chevron">
              <a:avLst/>
            </a:prstGeom>
            <a:solidFill>
              <a:srgbClr val="2D2DB9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èche : chevron 4">
              <a:extLst>
                <a:ext uri="{FF2B5EF4-FFF2-40B4-BE49-F238E27FC236}">
                  <a16:creationId xmlns:a16="http://schemas.microsoft.com/office/drawing/2014/main" id="{195E7F1F-0541-471A-83D2-2D3D4705A8DA}"/>
                </a:ext>
              </a:extLst>
            </p:cNvPr>
            <p:cNvSpPr txBox="1"/>
            <p:nvPr/>
          </p:nvSpPr>
          <p:spPr>
            <a:xfrm>
              <a:off x="1" y="2365398"/>
              <a:ext cx="591079" cy="253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41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33647-6A8A-4786-94BE-AB132F8A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Sauvegarde des données de la recherche</a:t>
            </a:r>
            <a:endParaRPr lang="en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F3EF0C-ED0D-4550-86C9-7349C8423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Valider que vos exigences de sauvegarde avec votre service informatique.</a:t>
            </a:r>
          </a:p>
          <a:p>
            <a:endParaRPr lang="fr-CH" dirty="0"/>
          </a:p>
          <a:p>
            <a:r>
              <a:rPr lang="fr-CH" dirty="0"/>
              <a:t>Effectuer des sauvegardes fréquentes des données de recherche.</a:t>
            </a:r>
          </a:p>
          <a:p>
            <a:endParaRPr lang="fr-CH" dirty="0"/>
          </a:p>
          <a:p>
            <a:r>
              <a:rPr lang="fr-CH" dirty="0"/>
              <a:t>Déterminer la fréquence de sauvegarde et le délai de rétention nécessaires.</a:t>
            </a:r>
          </a:p>
          <a:p>
            <a:endParaRPr lang="fr-CH" dirty="0"/>
          </a:p>
          <a:p>
            <a:r>
              <a:rPr lang="fr-CH" dirty="0"/>
              <a:t>Contrôler les sauvegardes régulièrement en testant une restauration.</a:t>
            </a:r>
          </a:p>
          <a:p>
            <a:endParaRPr lang="fr-CH" dirty="0"/>
          </a:p>
          <a:p>
            <a:r>
              <a:rPr lang="fr-CH" dirty="0"/>
              <a:t>Chiffrer les sauvegardes des données sensibles si les données du projet doivent également être chiffrées.</a:t>
            </a:r>
          </a:p>
          <a:p>
            <a:endParaRPr lang="en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FB771A-D8A6-4328-AA73-283A119CF0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  <a:p>
            <a:endParaRPr lang="en-CH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31B7E1D-8F8C-40F8-8D38-DFECCE5735BE}"/>
              </a:ext>
            </a:extLst>
          </p:cNvPr>
          <p:cNvGrpSpPr/>
          <p:nvPr/>
        </p:nvGrpSpPr>
        <p:grpSpPr>
          <a:xfrm>
            <a:off x="632884" y="1095376"/>
            <a:ext cx="591080" cy="844398"/>
            <a:chOff x="0" y="2069858"/>
            <a:chExt cx="591080" cy="844398"/>
          </a:xfrm>
        </p:grpSpPr>
        <p:sp>
          <p:nvSpPr>
            <p:cNvPr id="6" name="Flèche : chevron 5">
              <a:extLst>
                <a:ext uri="{FF2B5EF4-FFF2-40B4-BE49-F238E27FC236}">
                  <a16:creationId xmlns:a16="http://schemas.microsoft.com/office/drawing/2014/main" id="{5C00A9CB-0508-46D2-9BBC-DC86475D0CA1}"/>
                </a:ext>
              </a:extLst>
            </p:cNvPr>
            <p:cNvSpPr/>
            <p:nvPr/>
          </p:nvSpPr>
          <p:spPr>
            <a:xfrm rot="5400000">
              <a:off x="-126659" y="2196517"/>
              <a:ext cx="844398" cy="591079"/>
            </a:xfrm>
            <a:prstGeom prst="chevron">
              <a:avLst/>
            </a:prstGeom>
            <a:solidFill>
              <a:srgbClr val="2D2DB9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èche : chevron 4">
              <a:extLst>
                <a:ext uri="{FF2B5EF4-FFF2-40B4-BE49-F238E27FC236}">
                  <a16:creationId xmlns:a16="http://schemas.microsoft.com/office/drawing/2014/main" id="{2556367C-9248-4116-9FF9-A9C30A99C5B7}"/>
                </a:ext>
              </a:extLst>
            </p:cNvPr>
            <p:cNvSpPr txBox="1"/>
            <p:nvPr/>
          </p:nvSpPr>
          <p:spPr>
            <a:xfrm>
              <a:off x="1" y="2365398"/>
              <a:ext cx="591079" cy="253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/>
                <a:t>4</a:t>
              </a: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E30E75DD-4BAE-8DA9-1FC6-2FAFC609B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4501" y="1779587"/>
            <a:ext cx="1209455" cy="12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17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33647-6A8A-4786-94BE-AB132F8A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Sauvegarde des données de la recherche</a:t>
            </a:r>
            <a:endParaRPr lang="en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F3EF0C-ED0D-4550-86C9-7349C8423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 dirty="0"/>
              <a:t>Respecter la règle des 3-2-1</a:t>
            </a:r>
          </a:p>
          <a:p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Conserver </a:t>
            </a:r>
            <a:r>
              <a:rPr lang="fr-CH" b="1" dirty="0"/>
              <a:t>3</a:t>
            </a:r>
            <a:r>
              <a:rPr lang="fr-CH" dirty="0"/>
              <a:t> copies de vos données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fichier principal et 2 copies de sauvegarde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Stocker les données sur </a:t>
            </a:r>
            <a:r>
              <a:rPr lang="fr-CH" b="1" dirty="0"/>
              <a:t>2</a:t>
            </a:r>
            <a:r>
              <a:rPr lang="fr-CH" dirty="0"/>
              <a:t> types de supports différents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Conserver </a:t>
            </a:r>
            <a:r>
              <a:rPr lang="fr-CH" b="1" dirty="0"/>
              <a:t>1</a:t>
            </a:r>
            <a:r>
              <a:rPr lang="fr-CH" dirty="0"/>
              <a:t> copie de sauvegarde hors-site</a:t>
            </a:r>
          </a:p>
          <a:p>
            <a:endParaRPr lang="en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FB771A-D8A6-4328-AA73-283A119CF0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  <a:p>
            <a:endParaRPr lang="en-CH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B2C4707-242B-4AFB-B4A1-D48249452C53}"/>
              </a:ext>
            </a:extLst>
          </p:cNvPr>
          <p:cNvGrpSpPr/>
          <p:nvPr/>
        </p:nvGrpSpPr>
        <p:grpSpPr>
          <a:xfrm>
            <a:off x="632884" y="1095376"/>
            <a:ext cx="591080" cy="844398"/>
            <a:chOff x="0" y="2069858"/>
            <a:chExt cx="591080" cy="844398"/>
          </a:xfrm>
        </p:grpSpPr>
        <p:sp>
          <p:nvSpPr>
            <p:cNvPr id="6" name="Flèche : chevron 5">
              <a:extLst>
                <a:ext uri="{FF2B5EF4-FFF2-40B4-BE49-F238E27FC236}">
                  <a16:creationId xmlns:a16="http://schemas.microsoft.com/office/drawing/2014/main" id="{69DBB23C-2E67-4C3D-A8E7-97CBCF9F4625}"/>
                </a:ext>
              </a:extLst>
            </p:cNvPr>
            <p:cNvSpPr/>
            <p:nvPr/>
          </p:nvSpPr>
          <p:spPr>
            <a:xfrm rot="5400000">
              <a:off x="-126659" y="2196517"/>
              <a:ext cx="844398" cy="591079"/>
            </a:xfrm>
            <a:prstGeom prst="chevron">
              <a:avLst/>
            </a:prstGeom>
            <a:solidFill>
              <a:srgbClr val="2D2DB9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èche : chevron 4">
              <a:extLst>
                <a:ext uri="{FF2B5EF4-FFF2-40B4-BE49-F238E27FC236}">
                  <a16:creationId xmlns:a16="http://schemas.microsoft.com/office/drawing/2014/main" id="{B815BA57-B322-4E49-AADB-5185A3B0A6F1}"/>
                </a:ext>
              </a:extLst>
            </p:cNvPr>
            <p:cNvSpPr txBox="1"/>
            <p:nvPr/>
          </p:nvSpPr>
          <p:spPr>
            <a:xfrm>
              <a:off x="1" y="2365398"/>
              <a:ext cx="591079" cy="253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/>
                <a:t>4</a:t>
              </a:r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C7B1291D-169B-157C-B150-15187585D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0839" y="171620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9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FBD91-AF18-4693-A284-F438B1D8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Accès aux données de la recherche</a:t>
            </a:r>
            <a:endParaRPr lang="en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BCD26C-2734-4289-84AD-626A4AA1E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Définir des profils d’habilitation en séparant les tâches et les domaines de responsabilités. (Gestion par rôles)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Limiter l'accès uniquement aux besoins nécessaires.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Définir un identifiant unique pour chaque membre du projet et interdire les comptes partagés / génériques.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Limiter les comptes à privilèges élevés.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Réaliser une revue planifiée des habilitations.</a:t>
            </a:r>
          </a:p>
          <a:p>
            <a:endParaRPr lang="en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EEF369-7313-44DA-877E-0C741074F5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  <a:p>
            <a:endParaRPr lang="en-CH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AF86494-F9BC-4548-8249-28B167A3DB06}"/>
              </a:ext>
            </a:extLst>
          </p:cNvPr>
          <p:cNvGrpSpPr/>
          <p:nvPr/>
        </p:nvGrpSpPr>
        <p:grpSpPr>
          <a:xfrm>
            <a:off x="632884" y="1095376"/>
            <a:ext cx="591080" cy="844398"/>
            <a:chOff x="0" y="2069858"/>
            <a:chExt cx="591080" cy="844398"/>
          </a:xfrm>
        </p:grpSpPr>
        <p:sp>
          <p:nvSpPr>
            <p:cNvPr id="6" name="Flèche : chevron 5">
              <a:extLst>
                <a:ext uri="{FF2B5EF4-FFF2-40B4-BE49-F238E27FC236}">
                  <a16:creationId xmlns:a16="http://schemas.microsoft.com/office/drawing/2014/main" id="{3FF49E47-9635-4CE4-886F-652A188DDF5D}"/>
                </a:ext>
              </a:extLst>
            </p:cNvPr>
            <p:cNvSpPr/>
            <p:nvPr/>
          </p:nvSpPr>
          <p:spPr>
            <a:xfrm rot="5400000">
              <a:off x="-126659" y="2196517"/>
              <a:ext cx="844398" cy="591079"/>
            </a:xfrm>
            <a:prstGeom prst="chevron">
              <a:avLst/>
            </a:prstGeom>
            <a:solidFill>
              <a:srgbClr val="2D2DB9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èche : chevron 4">
              <a:extLst>
                <a:ext uri="{FF2B5EF4-FFF2-40B4-BE49-F238E27FC236}">
                  <a16:creationId xmlns:a16="http://schemas.microsoft.com/office/drawing/2014/main" id="{667BEA46-F251-4BA6-8530-7F6EB00F25F1}"/>
                </a:ext>
              </a:extLst>
            </p:cNvPr>
            <p:cNvSpPr txBox="1"/>
            <p:nvPr/>
          </p:nvSpPr>
          <p:spPr>
            <a:xfrm>
              <a:off x="1" y="2365398"/>
              <a:ext cx="591079" cy="253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384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B7F30F7C-5619-0F43-B04C-3E9C94628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188" y="2181884"/>
            <a:ext cx="1168320" cy="1437932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BA79F7D-933A-344F-AE71-8C2D3FA00DEC}"/>
              </a:ext>
            </a:extLst>
          </p:cNvPr>
          <p:cNvSpPr txBox="1">
            <a:spLocks/>
          </p:cNvSpPr>
          <p:nvPr/>
        </p:nvSpPr>
        <p:spPr>
          <a:xfrm>
            <a:off x="525602" y="3879037"/>
            <a:ext cx="2920983" cy="514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"/>
              </a:lnSpc>
              <a:buNone/>
            </a:pPr>
            <a:r>
              <a:rPr lang="fr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HES-SO Valais-Wallis</a:t>
            </a:r>
          </a:p>
          <a:p>
            <a:pPr marL="0" indent="0">
              <a:lnSpc>
                <a:spcPts val="500"/>
              </a:lnSpc>
              <a:buNone/>
            </a:pPr>
            <a:r>
              <a:rPr lang="fr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 de l’Industrie 23</a:t>
            </a:r>
          </a:p>
          <a:p>
            <a:pPr marL="0" indent="0">
              <a:lnSpc>
                <a:spcPts val="500"/>
              </a:lnSpc>
              <a:buNone/>
            </a:pPr>
            <a:r>
              <a:rPr lang="fr-CH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 Sion </a:t>
            </a:r>
          </a:p>
        </p:txBody>
      </p:sp>
      <p:sp>
        <p:nvSpPr>
          <p:cNvPr id="7" name="Titre 13">
            <a:extLst>
              <a:ext uri="{FF2B5EF4-FFF2-40B4-BE49-F238E27FC236}">
                <a16:creationId xmlns:a16="http://schemas.microsoft.com/office/drawing/2014/main" id="{485461BF-8F8E-E14D-A09F-599973903CA5}"/>
              </a:ext>
            </a:extLst>
          </p:cNvPr>
          <p:cNvSpPr txBox="1">
            <a:spLocks/>
          </p:cNvSpPr>
          <p:nvPr/>
        </p:nvSpPr>
        <p:spPr>
          <a:xfrm>
            <a:off x="4637911" y="2325469"/>
            <a:ext cx="4000403" cy="4702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0" kern="1200" spc="-1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fr-FR" sz="1800" b="0" spc="0" dirty="0"/>
              <a:t>Merci pour votre attention.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881EA8B-BA86-8349-9625-D51413B0F3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910" y="4316456"/>
            <a:ext cx="898488" cy="475287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391FF06A-E390-4647-B5AD-060EAEF49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2253" y="4393970"/>
            <a:ext cx="313399" cy="313399"/>
          </a:xfrm>
          <a:prstGeom prst="rect">
            <a:avLst/>
          </a:prstGeom>
        </p:spPr>
      </p:pic>
      <p:sp>
        <p:nvSpPr>
          <p:cNvPr id="14" name="Espace réservé du contenu 2">
            <a:hlinkClick r:id="rId7"/>
            <a:extLst>
              <a:ext uri="{FF2B5EF4-FFF2-40B4-BE49-F238E27FC236}">
                <a16:creationId xmlns:a16="http://schemas.microsoft.com/office/drawing/2014/main" id="{D62E9E53-09D5-7245-A8CF-07139721E227}"/>
              </a:ext>
            </a:extLst>
          </p:cNvPr>
          <p:cNvSpPr txBox="1">
            <a:spLocks/>
          </p:cNvSpPr>
          <p:nvPr/>
        </p:nvSpPr>
        <p:spPr>
          <a:xfrm>
            <a:off x="525602" y="4572130"/>
            <a:ext cx="1012785" cy="196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7C777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500"/>
              </a:lnSpc>
              <a:buNone/>
            </a:pPr>
            <a:r>
              <a:rPr lang="fr-CH" sz="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hevs.ch</a:t>
            </a:r>
            <a:endParaRPr lang="fr-CH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9636B630-2E1B-E248-BBA5-CF03CBB442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23963" y="4560556"/>
            <a:ext cx="806030" cy="135239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1F1E3C7D-1723-D548-92A6-1918884892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590995" y="4495930"/>
            <a:ext cx="13462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7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1B58-38AC-4BAB-A29C-0E8E5E49C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Sommaire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B70F3-C99A-4BD6-BD2B-B75230CE6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Pourquoi sécuriser les données de la recherche?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Principes de sécurité de l’information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Comment protéger mes données de recherche?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/>
              <a:t>Bonnes pratiques</a:t>
            </a:r>
          </a:p>
          <a:p>
            <a:endParaRPr lang="fr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99BB2-7A8A-4379-A023-26EFDF7C86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Journées Open science – 9 mai 2022</a:t>
            </a:r>
            <a:endParaRPr lang="en-CH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782E84AE-F247-47B8-AE69-B0277CDD8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2335" y="2738811"/>
            <a:ext cx="1669676" cy="16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73D54-415C-4CA9-BC7E-7AE59DE6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Pourquoi sécuriser les données de la recherche?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23C930-5BD9-4E03-9169-1A9609427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Le domaine de la recherche en Suisse n’est pas épargné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</a:rPr>
              <a:t>	</a:t>
            </a: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Cyberattaques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Cyber espionnage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Détournement de technologies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Usurpation d’identité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=&gt; </a:t>
            </a:r>
            <a:r>
              <a:rPr lang="fr-CH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Dernier rapport semestriel du NCSC (2021/2)</a:t>
            </a:r>
            <a:endParaRPr lang="fr-CH" i="1" dirty="0"/>
          </a:p>
          <a:p>
            <a:r>
              <a:rPr lang="fr-CH" dirty="0"/>
              <a:t>	</a:t>
            </a:r>
            <a:endParaRPr lang="en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A7460B-EFC4-403B-AB27-6A3576119F7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1310F-4226-9D0A-9E30-B73A9E934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059" y="2087873"/>
            <a:ext cx="1753964" cy="24778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4391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73D54-415C-4CA9-BC7E-7AE59DE6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Accès aux données de la recherche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A7460B-EFC4-403B-AB27-6A3576119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CH" dirty="0"/>
              <a:t>Equipe de recherche</a:t>
            </a:r>
            <a:endParaRPr lang="en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23C930-5BD9-4E03-9169-1A9609427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1" algn="ctr"/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Equipe sécurité IT</a:t>
            </a:r>
            <a:endParaRPr lang="fr-CH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/>
          </a:p>
          <a:p>
            <a:r>
              <a:rPr lang="fr-CH" dirty="0"/>
              <a:t>	</a:t>
            </a:r>
            <a:endParaRPr lang="en-C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03B108-FB45-29B7-8AAD-ECC79EE07B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CH" dirty="0"/>
              <a:t>Journées Open science – 9 mai 2022</a:t>
            </a:r>
          </a:p>
          <a:p>
            <a:endParaRPr lang="fr-CH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ACB99BC-8320-F406-6037-CF214B125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2639" y="2203887"/>
            <a:ext cx="1944413" cy="194441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E650C3D-A88A-772B-F7DB-55D4B939A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2269" y="2203887"/>
            <a:ext cx="1996528" cy="19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6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73D54-415C-4CA9-BC7E-7AE59DE6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Accès aux données de la recherche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23C930-5BD9-4E03-9169-1A9609427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CH" dirty="0"/>
              <a:t>Conséquences d’une mauvaise mise en œuvre de la sécurité des données 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dirty="0"/>
          </a:p>
          <a:p>
            <a:r>
              <a:rPr lang="fr-CH" dirty="0"/>
              <a:t>	</a:t>
            </a:r>
            <a:endParaRPr lang="en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A7460B-EFC4-403B-AB27-6A3576119F7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880646-CF23-5A5A-CDC1-0A0468E7D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649" y="2117703"/>
            <a:ext cx="2426602" cy="24266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062F3D-BA28-D125-2A72-433E246162BF}"/>
              </a:ext>
            </a:extLst>
          </p:cNvPr>
          <p:cNvSpPr txBox="1"/>
          <p:nvPr/>
        </p:nvSpPr>
        <p:spPr>
          <a:xfrm>
            <a:off x="3585079" y="2469229"/>
            <a:ext cx="457200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dirty="0"/>
              <a:t>Conséquences pour les équipes de recherche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 de données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Diffusion illicite des données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Destruction de données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respect des exigences contractuelles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respect des exigences réglementaires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réputationnel</a:t>
            </a:r>
          </a:p>
          <a:p>
            <a:pPr marL="6286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Impact sur les personnes</a:t>
            </a:r>
            <a:endParaRPr lang="fr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050235-9511-7B40-698E-D4461C926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5903" y="2646704"/>
            <a:ext cx="1869922" cy="18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B8971-284E-4FA7-9B92-8CCA51C4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/>
              <a:t>Principes de la sécurité de l’information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EC1877-23C5-4A6D-8A16-83EA0C7AD3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AF1E130-CED4-4363-9A64-5D107AF9F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962" y="1779587"/>
            <a:ext cx="7308850" cy="2916237"/>
          </a:xfrm>
        </p:spPr>
        <p:txBody>
          <a:bodyPr/>
          <a:lstStyle/>
          <a:p>
            <a:endParaRPr lang="en-CH" dirty="0"/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763FC9B5-19A8-4117-BE7C-7DE43CEFF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476611"/>
              </p:ext>
            </p:extLst>
          </p:nvPr>
        </p:nvGraphicFramePr>
        <p:xfrm>
          <a:off x="1223964" y="1864544"/>
          <a:ext cx="7020377" cy="266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Graphique 12">
            <a:extLst>
              <a:ext uri="{FF2B5EF4-FFF2-40B4-BE49-F238E27FC236}">
                <a16:creationId xmlns:a16="http://schemas.microsoft.com/office/drawing/2014/main" id="{9F9B0045-C15F-448B-B040-D43465410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9306" y="3807177"/>
            <a:ext cx="720000" cy="7200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E4BEBFB7-F76E-4309-BFA4-D2F79DE65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306" y="1970949"/>
            <a:ext cx="720000" cy="72000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55BB4D6E-289F-45B0-A306-22C1069326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9306" y="288906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7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B8971-284E-4FA7-9B92-8CCA51C40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Comment protéger mes données de recherche?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EC1877-23C5-4A6D-8A16-83EA0C7AD3F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AF1E130-CED4-4363-9A64-5D107AF9F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3962" y="1779587"/>
            <a:ext cx="7308850" cy="2916237"/>
          </a:xfrm>
        </p:spPr>
        <p:txBody>
          <a:bodyPr/>
          <a:lstStyle/>
          <a:p>
            <a:endParaRPr lang="en-CH" dirty="0"/>
          </a:p>
        </p:txBody>
      </p:sp>
      <p:graphicFrame>
        <p:nvGraphicFramePr>
          <p:cNvPr id="10" name="Espace réservé du contenu 7">
            <a:extLst>
              <a:ext uri="{FF2B5EF4-FFF2-40B4-BE49-F238E27FC236}">
                <a16:creationId xmlns:a16="http://schemas.microsoft.com/office/drawing/2014/main" id="{0EC9A6F4-1F0E-4F01-A347-3427F2BB3E53}"/>
              </a:ext>
            </a:extLst>
          </p:cNvPr>
          <p:cNvGraphicFramePr>
            <a:graphicFrameLocks/>
          </p:cNvGraphicFramePr>
          <p:nvPr/>
        </p:nvGraphicFramePr>
        <p:xfrm>
          <a:off x="1290604" y="1779587"/>
          <a:ext cx="6369738" cy="291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92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C4CE0-99F5-47A0-A50B-BC655DDB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 faut-il protéger?</a:t>
            </a:r>
            <a:endParaRPr lang="en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49CCA4-1CCA-4A54-849E-28C35FCA4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Lister toutes les données du projet de 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b="1" dirty="0"/>
              <a:t>Lister tous les outils qui seront utilisés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r>
              <a:rPr lang="fr-CH" i="1" dirty="0"/>
              <a:t>Pour les données existantes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 où les données sont hébergées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=&gt; Informations nécessaires/disponibles dans le Data Management Plan (DMP)</a:t>
            </a:r>
            <a:endParaRPr lang="en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25D2E5-FD3E-48AF-B71B-19D902B1E01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  <a:p>
            <a:endParaRPr lang="en-CH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612AEA2-84E8-4FEC-835B-E9A41CF4CE00}"/>
              </a:ext>
            </a:extLst>
          </p:cNvPr>
          <p:cNvGrpSpPr/>
          <p:nvPr/>
        </p:nvGrpSpPr>
        <p:grpSpPr>
          <a:xfrm>
            <a:off x="632881" y="1095376"/>
            <a:ext cx="591080" cy="844398"/>
            <a:chOff x="0" y="1981"/>
            <a:chExt cx="591080" cy="844398"/>
          </a:xfrm>
        </p:grpSpPr>
        <p:sp>
          <p:nvSpPr>
            <p:cNvPr id="6" name="Flèche : chevron 5">
              <a:extLst>
                <a:ext uri="{FF2B5EF4-FFF2-40B4-BE49-F238E27FC236}">
                  <a16:creationId xmlns:a16="http://schemas.microsoft.com/office/drawing/2014/main" id="{6EE4BAE9-0D79-4559-A36A-927506D1E5AC}"/>
                </a:ext>
              </a:extLst>
            </p:cNvPr>
            <p:cNvSpPr/>
            <p:nvPr/>
          </p:nvSpPr>
          <p:spPr>
            <a:xfrm rot="5400000">
              <a:off x="-126659" y="128640"/>
              <a:ext cx="844398" cy="591079"/>
            </a:xfrm>
            <a:prstGeom prst="chevron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lèche : chevron 4">
              <a:extLst>
                <a:ext uri="{FF2B5EF4-FFF2-40B4-BE49-F238E27FC236}">
                  <a16:creationId xmlns:a16="http://schemas.microsoft.com/office/drawing/2014/main" id="{91B059C4-E7B9-4203-9EF1-4BCAA786EF6D}"/>
                </a:ext>
              </a:extLst>
            </p:cNvPr>
            <p:cNvSpPr txBox="1"/>
            <p:nvPr/>
          </p:nvSpPr>
          <p:spPr>
            <a:xfrm>
              <a:off x="1" y="297521"/>
              <a:ext cx="591079" cy="253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/>
                <a:t>1</a:t>
              </a:r>
            </a:p>
          </p:txBody>
        </p:sp>
      </p:grpSp>
      <p:pic>
        <p:nvPicPr>
          <p:cNvPr id="9" name="Graphique 8">
            <a:extLst>
              <a:ext uri="{FF2B5EF4-FFF2-40B4-BE49-F238E27FC236}">
                <a16:creationId xmlns:a16="http://schemas.microsoft.com/office/drawing/2014/main" id="{EAC22FE4-539F-4DA2-90BD-D2F09F866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510" y="1517574"/>
            <a:ext cx="1907655" cy="19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92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C4CE0-99F5-47A0-A50B-BC655DDB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Quelle est l’importance des données?</a:t>
            </a:r>
            <a:endParaRPr lang="en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49CCA4-1CCA-4A54-849E-28C35FCA4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b="1" dirty="0"/>
              <a:t>Classifier l’information</a:t>
            </a:r>
          </a:p>
          <a:p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25D2E5-FD3E-48AF-B71B-19D902B1E01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r-FR" dirty="0"/>
              <a:t>Journées Open science – 9 mai 2022</a:t>
            </a:r>
            <a:endParaRPr lang="en-CH" dirty="0"/>
          </a:p>
          <a:p>
            <a:endParaRPr lang="en-CH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6A19E40-8017-4E3C-B58E-BE17AB803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35073"/>
              </p:ext>
            </p:extLst>
          </p:nvPr>
        </p:nvGraphicFramePr>
        <p:xfrm>
          <a:off x="1317813" y="2201759"/>
          <a:ext cx="6602225" cy="24377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389">
                  <a:extLst>
                    <a:ext uri="{9D8B030D-6E8A-4147-A177-3AD203B41FA5}">
                      <a16:colId xmlns:a16="http://schemas.microsoft.com/office/drawing/2014/main" val="3907029546"/>
                    </a:ext>
                  </a:extLst>
                </a:gridCol>
                <a:gridCol w="1616837">
                  <a:extLst>
                    <a:ext uri="{9D8B030D-6E8A-4147-A177-3AD203B41FA5}">
                      <a16:colId xmlns:a16="http://schemas.microsoft.com/office/drawing/2014/main" val="855557571"/>
                    </a:ext>
                  </a:extLst>
                </a:gridCol>
                <a:gridCol w="1495311">
                  <a:extLst>
                    <a:ext uri="{9D8B030D-6E8A-4147-A177-3AD203B41FA5}">
                      <a16:colId xmlns:a16="http://schemas.microsoft.com/office/drawing/2014/main" val="1611820796"/>
                    </a:ext>
                  </a:extLst>
                </a:gridCol>
                <a:gridCol w="2023688">
                  <a:extLst>
                    <a:ext uri="{9D8B030D-6E8A-4147-A177-3AD203B41FA5}">
                      <a16:colId xmlns:a16="http://schemas.microsoft.com/office/drawing/2014/main" val="422184993"/>
                    </a:ext>
                  </a:extLst>
                </a:gridCol>
              </a:tblGrid>
              <a:tr h="720675">
                <a:tc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Objectifs de sécurité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Dommage correspondant </a:t>
                      </a:r>
                      <a:br>
                        <a:rPr lang="fr-CH" sz="1200" b="1" dirty="0"/>
                      </a:br>
                      <a:r>
                        <a:rPr lang="fr-CH" sz="1200" b="0" dirty="0"/>
                        <a:t>(Si l’objectif est compromis)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Catégorie de classification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Niveaux de classification types</a:t>
                      </a:r>
                    </a:p>
                    <a:p>
                      <a:pPr algn="ctr"/>
                      <a:r>
                        <a:rPr lang="fr-CH" sz="1200" b="0" dirty="0"/>
                        <a:t>(exemples)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62541"/>
                  </a:ext>
                </a:extLst>
              </a:tr>
              <a:tr h="974683">
                <a:tc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Confidentialité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Divulgation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Sensibilité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H" sz="1200" b="1" dirty="0"/>
                        <a:t>Public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H" sz="1200" b="1" dirty="0"/>
                        <a:t>Interne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H" sz="1200" b="1" dirty="0"/>
                        <a:t>Confidentiel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H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Données personnelles</a:t>
                      </a:r>
                      <a:endParaRPr lang="fr-CH" sz="105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46620"/>
                  </a:ext>
                </a:extLst>
              </a:tr>
              <a:tr h="230380">
                <a:tc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Intégrité</a:t>
                      </a:r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Modification</a:t>
                      </a:r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Criticité</a:t>
                      </a:r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H" sz="1200" b="1" dirty="0"/>
                        <a:t>Faible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H" sz="1200" b="1" dirty="0"/>
                        <a:t>Moyen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H" sz="1200" b="1" dirty="0"/>
                        <a:t>Haut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10182"/>
                  </a:ext>
                </a:extLst>
              </a:tr>
              <a:tr h="318987">
                <a:tc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Disponibilité</a:t>
                      </a:r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1" dirty="0"/>
                        <a:t>Destruction</a:t>
                      </a:r>
                    </a:p>
                  </a:txBody>
                  <a:tcPr anchor="ctr">
                    <a:solidFill>
                      <a:srgbClr val="FFE3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030888"/>
                  </a:ext>
                </a:extLst>
              </a:tr>
            </a:tbl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432247A1-765C-4A27-A158-EBE248148CA9}"/>
              </a:ext>
            </a:extLst>
          </p:cNvPr>
          <p:cNvGrpSpPr/>
          <p:nvPr/>
        </p:nvGrpSpPr>
        <p:grpSpPr>
          <a:xfrm>
            <a:off x="632884" y="1095376"/>
            <a:ext cx="591080" cy="844398"/>
            <a:chOff x="0" y="691273"/>
            <a:chExt cx="591080" cy="844398"/>
          </a:xfrm>
        </p:grpSpPr>
        <p:sp>
          <p:nvSpPr>
            <p:cNvPr id="7" name="Flèche : chevron 6">
              <a:extLst>
                <a:ext uri="{FF2B5EF4-FFF2-40B4-BE49-F238E27FC236}">
                  <a16:creationId xmlns:a16="http://schemas.microsoft.com/office/drawing/2014/main" id="{2BF4F256-418A-40CF-81C7-F7CB20585880}"/>
                </a:ext>
              </a:extLst>
            </p:cNvPr>
            <p:cNvSpPr/>
            <p:nvPr/>
          </p:nvSpPr>
          <p:spPr>
            <a:xfrm rot="5400000">
              <a:off x="-126659" y="817932"/>
              <a:ext cx="844398" cy="591079"/>
            </a:xfrm>
            <a:prstGeom prst="chevron">
              <a:avLst/>
            </a:prstGeom>
            <a:solidFill>
              <a:srgbClr val="7DD3D7"/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lèche : chevron 4">
              <a:extLst>
                <a:ext uri="{FF2B5EF4-FFF2-40B4-BE49-F238E27FC236}">
                  <a16:creationId xmlns:a16="http://schemas.microsoft.com/office/drawing/2014/main" id="{1541D8A0-9F1C-4D7E-9238-FFF7CB67AEC5}"/>
                </a:ext>
              </a:extLst>
            </p:cNvPr>
            <p:cNvSpPr txBox="1"/>
            <p:nvPr/>
          </p:nvSpPr>
          <p:spPr>
            <a:xfrm>
              <a:off x="1" y="986813"/>
              <a:ext cx="591079" cy="253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600" kern="12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737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esso_2021_22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87878"/>
      </a:accent1>
      <a:accent2>
        <a:srgbClr val="0076B3"/>
      </a:accent2>
      <a:accent3>
        <a:srgbClr val="91C9F1"/>
      </a:accent3>
      <a:accent4>
        <a:srgbClr val="4577BA"/>
      </a:accent4>
      <a:accent5>
        <a:srgbClr val="000000"/>
      </a:accent5>
      <a:accent6>
        <a:srgbClr val="000000"/>
      </a:accent6>
      <a:hlink>
        <a:srgbClr val="4577BA"/>
      </a:hlink>
      <a:folHlink>
        <a:srgbClr val="787878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defRPr sz="600" b="0" i="0" spc="600" dirty="0" smtClean="0">
            <a:solidFill>
              <a:srgbClr val="B5AEA7"/>
            </a:solidFill>
            <a:latin typeface="Helvetica Light" panose="020B0403020202020204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sz="2000" b="1" i="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énérique_modèle_FR_light.pptx" id="{739D79A8-6738-4513-8181-7B58068B95EB}" vid="{1E4B1689-8209-46BC-824A-D58C5D455B3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F431985100843AC3EE0C5128D17D1" ma:contentTypeVersion="4" ma:contentTypeDescription="Crée un document." ma:contentTypeScope="" ma:versionID="2ad3e84e692a19b6952cceba9a5c19c0">
  <xsd:schema xmlns:xsd="http://www.w3.org/2001/XMLSchema" xmlns:xs="http://www.w3.org/2001/XMLSchema" xmlns:p="http://schemas.microsoft.com/office/2006/metadata/properties" xmlns:ns2="0d9d1d15-daf7-43a7-9a28-1a6696f7c107" xmlns:ns3="ddc894d6-c5e8-4ecf-ae6d-4efb18730a0f" targetNamespace="http://schemas.microsoft.com/office/2006/metadata/properties" ma:root="true" ma:fieldsID="4a2674342a5d576b679d96df57d6586f" ns2:_="" ns3:_="">
    <xsd:import namespace="0d9d1d15-daf7-43a7-9a28-1a6696f7c107"/>
    <xsd:import namespace="ddc894d6-c5e8-4ecf-ae6d-4efb18730a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d1d15-daf7-43a7-9a28-1a6696f7c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894d6-c5e8-4ecf-ae6d-4efb18730a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6D3E3F-C135-4E77-992E-8467F2CE3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9d1d15-daf7-43a7-9a28-1a6696f7c107"/>
    <ds:schemaRef ds:uri="ddc894d6-c5e8-4ecf-ae6d-4efb18730a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3D0735-D8A4-472A-BCF8-5DD639B02F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28498E-7EA6-4F4B-9518-E7AD136130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01_HESSO_VS_Générique_modèle_FR_light</Template>
  <TotalTime>2</TotalTime>
  <Words>886</Words>
  <Application>Microsoft Office PowerPoint</Application>
  <PresentationFormat>Affichage à l'écran (16:9)</PresentationFormat>
  <Paragraphs>187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Thème Office</vt:lpstr>
      <vt:lpstr>Sécurité des données de la recherche Journées Open science – 9 mai 2022  Patrice Schneider,  Responsable d’équipe – Architecture et Sécurité IT</vt:lpstr>
      <vt:lpstr>Sommaire</vt:lpstr>
      <vt:lpstr>Pourquoi sécuriser les données de la recherche?</vt:lpstr>
      <vt:lpstr>Accès aux données de la recherche</vt:lpstr>
      <vt:lpstr>Accès aux données de la recherche</vt:lpstr>
      <vt:lpstr>Principes de la sécurité de l’information</vt:lpstr>
      <vt:lpstr>Comment protéger mes données de recherche?</vt:lpstr>
      <vt:lpstr>Que faut-il protéger?</vt:lpstr>
      <vt:lpstr>Quelle est l’importance des données?</vt:lpstr>
      <vt:lpstr>Quelle est l’importance des données?</vt:lpstr>
      <vt:lpstr>A quel risque les données sont exposées?</vt:lpstr>
      <vt:lpstr>Par quels moyen peut-on réduire les risques?</vt:lpstr>
      <vt:lpstr>Stockage des données de la recherche</vt:lpstr>
      <vt:lpstr>Transférer des données de la recherche</vt:lpstr>
      <vt:lpstr>Sauvegarde des données de la recherche</vt:lpstr>
      <vt:lpstr>Sauvegarde des données de la recherche</vt:lpstr>
      <vt:lpstr>Accès aux données de la recherche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Stratégique de la Sécurité de l’Information (CSSI) Présentation</dc:title>
  <dc:creator>Schneider Patrice</dc:creator>
  <cp:lastModifiedBy>Lucas Isabelle</cp:lastModifiedBy>
  <cp:revision>39</cp:revision>
  <dcterms:created xsi:type="dcterms:W3CDTF">2022-03-22T07:21:03Z</dcterms:created>
  <dcterms:modified xsi:type="dcterms:W3CDTF">2022-05-09T11:30:27Z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-1557802509</vt:i4>
  </property>
  <property fmtid="{D5CDD505-2E9C-101B-9397-08002B2CF9AE}" pid="3" name="_NewReviewCycle">
    <vt:lpwstr/>
  </property>
  <property fmtid="{D5CDD505-2E9C-101B-9397-08002B2CF9AE}" pid="4" name="_EmailSubject">
    <vt:lpwstr>Base powerpoint </vt:lpwstr>
  </property>
  <property fmtid="{D5CDD505-2E9C-101B-9397-08002B2CF9AE}" pid="5" name="_AuthorEmail">
    <vt:lpwstr>xavier.bianco@hevs.ch</vt:lpwstr>
  </property>
  <property fmtid="{D5CDD505-2E9C-101B-9397-08002B2CF9AE}" pid="6" name="_AuthorEmailDisplayName">
    <vt:lpwstr>Bianco Xavier</vt:lpwstr>
  </property>
  <property fmtid="{D5CDD505-2E9C-101B-9397-08002B2CF9AE}" pid="7" name="ContentTypeId">
    <vt:lpwstr>0x010100C47F431985100843AC3EE0C5128D17D1</vt:lpwstr>
  </property>
</Properties>
</file>