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77" r:id="rId2"/>
  </p:sldMasterIdLst>
  <p:notesMasterIdLst>
    <p:notesMasterId r:id="rId26"/>
  </p:notesMasterIdLst>
  <p:sldIdLst>
    <p:sldId id="258" r:id="rId3"/>
    <p:sldId id="257" r:id="rId4"/>
    <p:sldId id="469" r:id="rId5"/>
    <p:sldId id="476" r:id="rId6"/>
    <p:sldId id="264" r:id="rId7"/>
    <p:sldId id="265" r:id="rId8"/>
    <p:sldId id="259" r:id="rId9"/>
    <p:sldId id="477" r:id="rId10"/>
    <p:sldId id="268" r:id="rId11"/>
    <p:sldId id="474" r:id="rId12"/>
    <p:sldId id="344" r:id="rId13"/>
    <p:sldId id="478" r:id="rId14"/>
    <p:sldId id="475" r:id="rId15"/>
    <p:sldId id="291" r:id="rId16"/>
    <p:sldId id="484" r:id="rId17"/>
    <p:sldId id="319" r:id="rId18"/>
    <p:sldId id="482" r:id="rId19"/>
    <p:sldId id="480" r:id="rId20"/>
    <p:sldId id="479" r:id="rId21"/>
    <p:sldId id="481" r:id="rId22"/>
    <p:sldId id="483" r:id="rId23"/>
    <p:sldId id="485" r:id="rId24"/>
    <p:sldId id="46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DCE"/>
    <a:srgbClr val="028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1" autoAdjust="0"/>
    <p:restoredTop sz="96337"/>
  </p:normalViewPr>
  <p:slideViewPr>
    <p:cSldViewPr snapToGrid="0">
      <p:cViewPr varScale="1">
        <p:scale>
          <a:sx n="52" d="100"/>
          <a:sy n="52" d="100"/>
        </p:scale>
        <p:origin x="64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CDF2F-FBFF-4F7C-A2BC-746E8D0CC57F}" type="datetimeFigureOut">
              <a:rPr lang="fr-CH" smtClean="0"/>
              <a:t>09.05.2022</a:t>
            </a:fld>
            <a:endParaRPr lang="fr-CH"/>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8AFCB-FE2D-43C2-BE41-037EBAF17954}" type="slidenum">
              <a:rPr lang="fr-CH" smtClean="0"/>
              <a:t>‹N°›</a:t>
            </a:fld>
            <a:endParaRPr lang="fr-CH"/>
          </a:p>
        </p:txBody>
      </p:sp>
    </p:spTree>
    <p:extLst>
      <p:ext uri="{BB962C8B-B14F-4D97-AF65-F5344CB8AC3E}">
        <p14:creationId xmlns:p14="http://schemas.microsoft.com/office/powerpoint/2010/main" val="264425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D2C8E2-1AD9-F54B-A820-EE7409E38136}" type="slidenum">
              <a:rPr lang="fr-FR" smtClean="0"/>
              <a:t>11</a:t>
            </a:fld>
            <a:endParaRPr lang="fr-FR" dirty="0"/>
          </a:p>
        </p:txBody>
      </p:sp>
    </p:spTree>
    <p:extLst>
      <p:ext uri="{BB962C8B-B14F-4D97-AF65-F5344CB8AC3E}">
        <p14:creationId xmlns:p14="http://schemas.microsoft.com/office/powerpoint/2010/main" val="22186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D2C8E2-1AD9-F54B-A820-EE7409E38136}" type="slidenum">
              <a:rPr lang="fr-FR" smtClean="0"/>
              <a:t>12</a:t>
            </a:fld>
            <a:endParaRPr lang="fr-FR" dirty="0"/>
          </a:p>
        </p:txBody>
      </p:sp>
    </p:spTree>
    <p:extLst>
      <p:ext uri="{BB962C8B-B14F-4D97-AF65-F5344CB8AC3E}">
        <p14:creationId xmlns:p14="http://schemas.microsoft.com/office/powerpoint/2010/main" val="357621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D2C8E2-1AD9-F54B-A820-EE7409E38136}" type="slidenum">
              <a:rPr lang="fr-FR" smtClean="0"/>
              <a:t>13</a:t>
            </a:fld>
            <a:endParaRPr lang="fr-FR" dirty="0"/>
          </a:p>
        </p:txBody>
      </p:sp>
    </p:spTree>
    <p:extLst>
      <p:ext uri="{BB962C8B-B14F-4D97-AF65-F5344CB8AC3E}">
        <p14:creationId xmlns:p14="http://schemas.microsoft.com/office/powerpoint/2010/main" val="187050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D2C8E2-1AD9-F54B-A820-EE7409E38136}" type="slidenum">
              <a:rPr lang="fr-FR" smtClean="0"/>
              <a:t>14</a:t>
            </a:fld>
            <a:endParaRPr lang="fr-FR" dirty="0"/>
          </a:p>
        </p:txBody>
      </p:sp>
    </p:spTree>
    <p:extLst>
      <p:ext uri="{BB962C8B-B14F-4D97-AF65-F5344CB8AC3E}">
        <p14:creationId xmlns:p14="http://schemas.microsoft.com/office/powerpoint/2010/main" val="5690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D2C8E2-1AD9-F54B-A820-EE7409E38136}" type="slidenum">
              <a:rPr lang="fr-FR" smtClean="0"/>
              <a:t>15</a:t>
            </a:fld>
            <a:endParaRPr lang="fr-FR" dirty="0"/>
          </a:p>
        </p:txBody>
      </p:sp>
    </p:spTree>
    <p:extLst>
      <p:ext uri="{BB962C8B-B14F-4D97-AF65-F5344CB8AC3E}">
        <p14:creationId xmlns:p14="http://schemas.microsoft.com/office/powerpoint/2010/main" val="239875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26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7060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14" name="Content Placeholder 13"/>
          <p:cNvSpPr>
            <a:spLocks noGrp="1"/>
          </p:cNvSpPr>
          <p:nvPr>
            <p:ph sz="quarter" idx="18" hasCustomPrompt="1"/>
          </p:nvPr>
        </p:nvSpPr>
        <p:spPr>
          <a:xfrm>
            <a:off x="431541"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8" name="Content Placeholder 13"/>
          <p:cNvSpPr>
            <a:spLocks noGrp="1"/>
          </p:cNvSpPr>
          <p:nvPr>
            <p:ph sz="quarter" idx="20" hasCustomPrompt="1"/>
          </p:nvPr>
        </p:nvSpPr>
        <p:spPr>
          <a:xfrm>
            <a:off x="3270244"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0" name="Content Placeholder 13"/>
          <p:cNvSpPr>
            <a:spLocks noGrp="1"/>
          </p:cNvSpPr>
          <p:nvPr>
            <p:ph sz="quarter" idx="22" hasCustomPrompt="1"/>
          </p:nvPr>
        </p:nvSpPr>
        <p:spPr>
          <a:xfrm>
            <a:off x="6108947"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9" name="Picture Placeholder 3"/>
          <p:cNvSpPr>
            <a:spLocks noGrp="1"/>
          </p:cNvSpPr>
          <p:nvPr>
            <p:ph type="pic" sz="quarter" idx="10"/>
          </p:nvPr>
        </p:nvSpPr>
        <p:spPr>
          <a:xfrm>
            <a:off x="1008802" y="1639790"/>
            <a:ext cx="1378180"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0" name="Picture Placeholder 3"/>
          <p:cNvSpPr>
            <a:spLocks noGrp="1"/>
          </p:cNvSpPr>
          <p:nvPr>
            <p:ph type="pic" sz="quarter" idx="19"/>
          </p:nvPr>
        </p:nvSpPr>
        <p:spPr>
          <a:xfrm>
            <a:off x="3847505" y="1639790"/>
            <a:ext cx="1378180"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11" name="Picture Placeholder 3"/>
          <p:cNvSpPr>
            <a:spLocks noGrp="1"/>
          </p:cNvSpPr>
          <p:nvPr>
            <p:ph type="pic" sz="quarter" idx="21"/>
          </p:nvPr>
        </p:nvSpPr>
        <p:spPr>
          <a:xfrm>
            <a:off x="6686208" y="1639789"/>
            <a:ext cx="1378180"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Tree>
    <p:extLst>
      <p:ext uri="{BB962C8B-B14F-4D97-AF65-F5344CB8AC3E}">
        <p14:creationId xmlns:p14="http://schemas.microsoft.com/office/powerpoint/2010/main" val="1892971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750552"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53944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53449"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2642337"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956346"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4745234"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10" name="Picture Placeholder 3"/>
          <p:cNvSpPr>
            <a:spLocks noGrp="1"/>
          </p:cNvSpPr>
          <p:nvPr>
            <p:ph type="pic" sz="quarter" idx="42"/>
          </p:nvPr>
        </p:nvSpPr>
        <p:spPr>
          <a:xfrm>
            <a:off x="7059242" y="1639789"/>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dirty="0"/>
          </a:p>
        </p:txBody>
      </p:sp>
      <p:sp>
        <p:nvSpPr>
          <p:cNvPr id="11" name="Content Placeholder 13"/>
          <p:cNvSpPr>
            <a:spLocks noGrp="1"/>
          </p:cNvSpPr>
          <p:nvPr>
            <p:ph sz="quarter" idx="43" hasCustomPrompt="1"/>
          </p:nvPr>
        </p:nvSpPr>
        <p:spPr>
          <a:xfrm>
            <a:off x="684813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6940517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14" name="Content Placeholder 13"/>
          <p:cNvSpPr>
            <a:spLocks noGrp="1"/>
          </p:cNvSpPr>
          <p:nvPr>
            <p:ph sz="quarter" idx="18" hasCustomPrompt="1"/>
          </p:nvPr>
        </p:nvSpPr>
        <p:spPr>
          <a:xfrm>
            <a:off x="53944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8" name="Content Placeholder 13"/>
          <p:cNvSpPr>
            <a:spLocks noGrp="1"/>
          </p:cNvSpPr>
          <p:nvPr>
            <p:ph sz="quarter" idx="20" hasCustomPrompt="1"/>
          </p:nvPr>
        </p:nvSpPr>
        <p:spPr>
          <a:xfrm>
            <a:off x="2642337"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0" name="Content Placeholder 13"/>
          <p:cNvSpPr>
            <a:spLocks noGrp="1"/>
          </p:cNvSpPr>
          <p:nvPr>
            <p:ph sz="quarter" idx="22" hasCustomPrompt="1"/>
          </p:nvPr>
        </p:nvSpPr>
        <p:spPr>
          <a:xfrm>
            <a:off x="4745234"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1" name="Content Placeholder 13"/>
          <p:cNvSpPr>
            <a:spLocks noGrp="1"/>
          </p:cNvSpPr>
          <p:nvPr>
            <p:ph sz="quarter" idx="43" hasCustomPrompt="1"/>
          </p:nvPr>
        </p:nvSpPr>
        <p:spPr>
          <a:xfrm>
            <a:off x="684813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Picture Placeholder 3"/>
          <p:cNvSpPr>
            <a:spLocks noGrp="1"/>
          </p:cNvSpPr>
          <p:nvPr>
            <p:ph type="pic" sz="quarter" idx="10"/>
          </p:nvPr>
        </p:nvSpPr>
        <p:spPr>
          <a:xfrm>
            <a:off x="750552"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3" name="Picture Placeholder 3"/>
          <p:cNvSpPr>
            <a:spLocks noGrp="1"/>
          </p:cNvSpPr>
          <p:nvPr>
            <p:ph type="pic" sz="quarter" idx="19"/>
          </p:nvPr>
        </p:nvSpPr>
        <p:spPr>
          <a:xfrm>
            <a:off x="2853449"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15" name="Picture Placeholder 3"/>
          <p:cNvSpPr>
            <a:spLocks noGrp="1"/>
          </p:cNvSpPr>
          <p:nvPr>
            <p:ph type="pic" sz="quarter" idx="21"/>
          </p:nvPr>
        </p:nvSpPr>
        <p:spPr>
          <a:xfrm>
            <a:off x="4956346"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16" name="Picture Placeholder 3"/>
          <p:cNvSpPr>
            <a:spLocks noGrp="1"/>
          </p:cNvSpPr>
          <p:nvPr>
            <p:ph type="pic" sz="quarter" idx="42"/>
          </p:nvPr>
        </p:nvSpPr>
        <p:spPr>
          <a:xfrm>
            <a:off x="7059242" y="1639789"/>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dirty="0"/>
          </a:p>
        </p:txBody>
      </p:sp>
    </p:spTree>
    <p:extLst>
      <p:ext uri="{BB962C8B-B14F-4D97-AF65-F5344CB8AC3E}">
        <p14:creationId xmlns:p14="http://schemas.microsoft.com/office/powerpoint/2010/main" val="31339702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1" y="1268759"/>
            <a:ext cx="1764195" cy="3535680"/>
          </a:xfrm>
          <a:solidFill>
            <a:schemeClr val="bg1">
              <a:lumMod val="90000"/>
              <a:lumOff val="10000"/>
            </a:schemeClr>
          </a:solidFill>
        </p:spPr>
        <p:txBody>
          <a:bodyPr anchor="ctr">
            <a:normAutofit/>
          </a:bodyPr>
          <a:lstStyle>
            <a:lvl1pPr marL="0" indent="0" algn="ctr">
              <a:buNone/>
              <a:defRPr sz="1050"/>
            </a:lvl1pPr>
          </a:lstStyle>
          <a:p>
            <a:endParaRPr lang="en-US"/>
          </a:p>
        </p:txBody>
      </p:sp>
      <p:sp>
        <p:nvSpPr>
          <p:cNvPr id="5" name="Picture Placeholder 3"/>
          <p:cNvSpPr>
            <a:spLocks noGrp="1"/>
          </p:cNvSpPr>
          <p:nvPr>
            <p:ph type="pic" sz="quarter" idx="11"/>
          </p:nvPr>
        </p:nvSpPr>
        <p:spPr>
          <a:xfrm>
            <a:off x="4693478" y="1268759"/>
            <a:ext cx="1764195" cy="3535680"/>
          </a:xfrm>
          <a:solidFill>
            <a:schemeClr val="bg1">
              <a:lumMod val="90000"/>
              <a:lumOff val="10000"/>
            </a:schemeClr>
          </a:solidFill>
        </p:spPr>
        <p:txBody>
          <a:bodyPr anchor="ctr">
            <a:normAutofit/>
          </a:bodyPr>
          <a:lstStyle>
            <a:lvl1pPr marL="0" indent="0" algn="ctr">
              <a:buNone/>
              <a:defRPr sz="1050"/>
            </a:lvl1pPr>
          </a:lstStyle>
          <a:p>
            <a:endParaRPr lang="en-US"/>
          </a:p>
        </p:txBody>
      </p:sp>
      <p:sp>
        <p:nvSpPr>
          <p:cNvPr id="8" name="Text Placeholder 9"/>
          <p:cNvSpPr>
            <a:spLocks noGrp="1"/>
          </p:cNvSpPr>
          <p:nvPr>
            <p:ph type="body" sz="quarter" idx="14"/>
          </p:nvPr>
        </p:nvSpPr>
        <p:spPr>
          <a:xfrm>
            <a:off x="2600782" y="1268759"/>
            <a:ext cx="1859858"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6598342" y="1268759"/>
            <a:ext cx="1859858"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685801" y="4980566"/>
            <a:ext cx="377483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4693479" y="4980566"/>
            <a:ext cx="376472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60642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880AF3-8A3C-1446-A2EA-8AEC2217BE0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1E9BF5-EC17-764D-8B93-25DAA4AF5D60}"/>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46A380F-84B3-694C-969F-A55AC52CE8C0}"/>
              </a:ext>
            </a:extLst>
          </p:cNvPr>
          <p:cNvSpPr>
            <a:spLocks noGrp="1"/>
          </p:cNvSpPr>
          <p:nvPr>
            <p:ph type="dt" sz="half" idx="10"/>
          </p:nvPr>
        </p:nvSpPr>
        <p:spPr/>
        <p:txBody>
          <a:bodyPr/>
          <a:lstStyle/>
          <a:p>
            <a:fld id="{AD5DF9E4-E3FF-7140-813F-85FAB1F00B48}" type="datetimeFigureOut">
              <a:rPr lang="fr-FR" smtClean="0"/>
              <a:t>09/05/2022</a:t>
            </a:fld>
            <a:endParaRPr lang="fr-FR"/>
          </a:p>
        </p:txBody>
      </p:sp>
      <p:sp>
        <p:nvSpPr>
          <p:cNvPr id="5" name="Espace réservé du pied de page 4">
            <a:extLst>
              <a:ext uri="{FF2B5EF4-FFF2-40B4-BE49-F238E27FC236}">
                <a16:creationId xmlns:a16="http://schemas.microsoft.com/office/drawing/2014/main" id="{671CE9E3-95D0-DB47-8FD1-73705EEAF8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1BEA37-429E-0E43-8DAC-C9C1FA5D3732}"/>
              </a:ext>
            </a:extLst>
          </p:cNvPr>
          <p:cNvSpPr>
            <a:spLocks noGrp="1"/>
          </p:cNvSpPr>
          <p:nvPr>
            <p:ph type="sldNum" sz="quarter" idx="12"/>
          </p:nvPr>
        </p:nvSpPr>
        <p:spPr/>
        <p:txBody>
          <a:bodyPr/>
          <a:lstStyle/>
          <a:p>
            <a:fld id="{2E069EA6-345D-8F42-8286-F863D17B4A9E}" type="slidenum">
              <a:rPr lang="fr-FR" smtClean="0"/>
              <a:t>‹N°›</a:t>
            </a:fld>
            <a:endParaRPr lang="fr-FR"/>
          </a:p>
        </p:txBody>
      </p:sp>
    </p:spTree>
    <p:extLst>
      <p:ext uri="{BB962C8B-B14F-4D97-AF65-F5344CB8AC3E}">
        <p14:creationId xmlns:p14="http://schemas.microsoft.com/office/powerpoint/2010/main" val="41172902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userDrawn="1"/>
        </p:nvSpPr>
        <p:spPr bwMode="auto">
          <a:xfrm>
            <a:off x="150813" y="161925"/>
            <a:ext cx="8837612" cy="6535738"/>
          </a:xfrm>
          <a:prstGeom prst="roundRect">
            <a:avLst>
              <a:gd name="adj" fmla="val 3407"/>
            </a:avLst>
          </a:prstGeom>
          <a:noFill/>
          <a:ln w="19050">
            <a:solidFill>
              <a:srgbClr val="008BCA"/>
            </a:solidFill>
            <a:round/>
            <a:headEnd/>
            <a:tailEnd/>
          </a:ln>
        </p:spPr>
        <p:txBody>
          <a:bodyPr wrap="none" lIns="85175" tIns="42584" rIns="85175" bIns="42584" anchor="ctr"/>
          <a:lstStyle>
            <a:lvl1pPr defTabSz="852488" eaLnBrk="0" hangingPunct="0">
              <a:defRPr sz="2400">
                <a:solidFill>
                  <a:schemeClr val="tx1"/>
                </a:solidFill>
                <a:latin typeface="Arial" pitchFamily="34" charset="0"/>
                <a:cs typeface="Arial" pitchFamily="34" charset="0"/>
              </a:defRPr>
            </a:lvl1pPr>
            <a:lvl2pPr marL="425450" defTabSz="852488" eaLnBrk="0" hangingPunct="0">
              <a:defRPr sz="2400">
                <a:solidFill>
                  <a:schemeClr val="tx1"/>
                </a:solidFill>
                <a:latin typeface="Arial" pitchFamily="34" charset="0"/>
                <a:cs typeface="Arial" pitchFamily="34" charset="0"/>
              </a:defRPr>
            </a:lvl2pPr>
            <a:lvl3pPr marL="852488" defTabSz="852488" eaLnBrk="0" hangingPunct="0">
              <a:defRPr sz="2400">
                <a:solidFill>
                  <a:schemeClr val="tx1"/>
                </a:solidFill>
                <a:latin typeface="Arial" pitchFamily="34" charset="0"/>
                <a:cs typeface="Arial" pitchFamily="34" charset="0"/>
              </a:defRPr>
            </a:lvl3pPr>
            <a:lvl4pPr marL="1277938" defTabSz="852488" eaLnBrk="0" hangingPunct="0">
              <a:defRPr sz="2400">
                <a:solidFill>
                  <a:schemeClr val="tx1"/>
                </a:solidFill>
                <a:latin typeface="Arial" pitchFamily="34" charset="0"/>
                <a:cs typeface="Arial" pitchFamily="34" charset="0"/>
              </a:defRPr>
            </a:lvl4pPr>
            <a:lvl5pPr marL="1703388" defTabSz="852488" eaLnBrk="0" hangingPunct="0">
              <a:defRPr sz="2400">
                <a:solidFill>
                  <a:schemeClr val="tx1"/>
                </a:solidFill>
                <a:latin typeface="Arial" pitchFamily="34" charset="0"/>
                <a:cs typeface="Arial" pitchFamily="34" charset="0"/>
              </a:defRPr>
            </a:lvl5pPr>
            <a:lvl6pPr marL="2160588" defTabSz="852488" eaLnBrk="0" fontAlgn="base" hangingPunct="0">
              <a:spcBef>
                <a:spcPct val="0"/>
              </a:spcBef>
              <a:spcAft>
                <a:spcPct val="0"/>
              </a:spcAft>
              <a:defRPr sz="2400">
                <a:solidFill>
                  <a:schemeClr val="tx1"/>
                </a:solidFill>
                <a:latin typeface="Arial" pitchFamily="34" charset="0"/>
                <a:cs typeface="Arial" pitchFamily="34" charset="0"/>
              </a:defRPr>
            </a:lvl6pPr>
            <a:lvl7pPr marL="2617788" defTabSz="852488" eaLnBrk="0" fontAlgn="base" hangingPunct="0">
              <a:spcBef>
                <a:spcPct val="0"/>
              </a:spcBef>
              <a:spcAft>
                <a:spcPct val="0"/>
              </a:spcAft>
              <a:defRPr sz="2400">
                <a:solidFill>
                  <a:schemeClr val="tx1"/>
                </a:solidFill>
                <a:latin typeface="Arial" pitchFamily="34" charset="0"/>
                <a:cs typeface="Arial" pitchFamily="34" charset="0"/>
              </a:defRPr>
            </a:lvl7pPr>
            <a:lvl8pPr marL="3074988" defTabSz="852488" eaLnBrk="0" fontAlgn="base" hangingPunct="0">
              <a:spcBef>
                <a:spcPct val="0"/>
              </a:spcBef>
              <a:spcAft>
                <a:spcPct val="0"/>
              </a:spcAft>
              <a:defRPr sz="2400">
                <a:solidFill>
                  <a:schemeClr val="tx1"/>
                </a:solidFill>
                <a:latin typeface="Arial" pitchFamily="34" charset="0"/>
                <a:cs typeface="Arial" pitchFamily="34" charset="0"/>
              </a:defRPr>
            </a:lvl8pPr>
            <a:lvl9pPr marL="3532188" defTabSz="8524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fontAlgn="base">
              <a:spcBef>
                <a:spcPct val="0"/>
              </a:spcBef>
              <a:spcAft>
                <a:spcPct val="0"/>
              </a:spcAft>
              <a:defRPr/>
            </a:pPr>
            <a:endParaRPr lang="de-CH" altLang="en-US" sz="2200">
              <a:solidFill>
                <a:srgbClr val="000000"/>
              </a:solidFill>
            </a:endParaRPr>
          </a:p>
        </p:txBody>
      </p:sp>
      <p:pic>
        <p:nvPicPr>
          <p:cNvPr id="5" name="Picture 9" descr="logo_fors.eps"/>
          <p:cNvPicPr>
            <a:picLocks noChangeAspect="1"/>
          </p:cNvPicPr>
          <p:nvPr userDrawn="1"/>
        </p:nvPicPr>
        <p:blipFill>
          <a:blip r:embed="rId2"/>
          <a:srcRect/>
          <a:stretch>
            <a:fillRect/>
          </a:stretch>
        </p:blipFill>
        <p:spPr bwMode="auto">
          <a:xfrm>
            <a:off x="76200" y="74613"/>
            <a:ext cx="1397000" cy="687387"/>
          </a:xfrm>
          <a:prstGeom prst="rect">
            <a:avLst/>
          </a:prstGeom>
          <a:noFill/>
          <a:ln w="9525">
            <a:noFill/>
            <a:miter lim="800000"/>
            <a:headEnd/>
            <a:tailEnd/>
          </a:ln>
        </p:spPr>
      </p:pic>
      <p:sp>
        <p:nvSpPr>
          <p:cNvPr id="323606" name="Rectangle 22"/>
          <p:cNvSpPr>
            <a:spLocks noGrp="1" noChangeArrowheads="1"/>
          </p:cNvSpPr>
          <p:nvPr>
            <p:ph type="ctrTitle"/>
          </p:nvPr>
        </p:nvSpPr>
        <p:spPr>
          <a:xfrm>
            <a:off x="685800" y="1219200"/>
            <a:ext cx="7772400" cy="1127125"/>
          </a:xfrm>
        </p:spPr>
        <p:txBody>
          <a:bodyPr/>
          <a:lstStyle>
            <a:lvl1pPr algn="ctr">
              <a:defRPr sz="3200"/>
            </a:lvl1pPr>
          </a:lstStyle>
          <a:p>
            <a:pPr lvl="0"/>
            <a:r>
              <a:rPr lang="en-US" noProof="0" dirty="0"/>
              <a:t>Click to edit Master title style</a:t>
            </a:r>
          </a:p>
        </p:txBody>
      </p:sp>
      <p:sp>
        <p:nvSpPr>
          <p:cNvPr id="323607" name="Rectangle 23"/>
          <p:cNvSpPr>
            <a:spLocks noGrp="1" noChangeArrowheads="1"/>
          </p:cNvSpPr>
          <p:nvPr>
            <p:ph type="subTitle" idx="1"/>
          </p:nvPr>
        </p:nvSpPr>
        <p:spPr>
          <a:xfrm>
            <a:off x="685800" y="2667000"/>
            <a:ext cx="7772400" cy="2286000"/>
          </a:xfrm>
        </p:spPr>
        <p:txBody>
          <a:bodyPr anchor="ctr"/>
          <a:lstStyle>
            <a:lvl1pPr marL="0" indent="0" algn="ctr">
              <a:buFont typeface="Wingdings" charset="0"/>
              <a:buNone/>
              <a:defRPr/>
            </a:lvl1pPr>
          </a:lstStyle>
          <a:p>
            <a:pPr lvl="0"/>
            <a:r>
              <a:rPr lang="en-US" noProof="0" dirty="0"/>
              <a:t>Click to edit Master subtitle style</a:t>
            </a:r>
          </a:p>
        </p:txBody>
      </p:sp>
      <p:sp>
        <p:nvSpPr>
          <p:cNvPr id="6" name="Rectangle 15"/>
          <p:cNvSpPr>
            <a:spLocks noGrp="1" noChangeArrowheads="1"/>
          </p:cNvSpPr>
          <p:nvPr>
            <p:ph type="dt" sz="half" idx="10"/>
          </p:nvPr>
        </p:nvSpPr>
        <p:spPr/>
        <p:txBody>
          <a:bodyPr/>
          <a:lstStyle>
            <a:lvl1pPr fontAlgn="auto">
              <a:spcBef>
                <a:spcPts val="0"/>
              </a:spcBef>
              <a:spcAft>
                <a:spcPts val="0"/>
              </a:spcAft>
              <a:defRPr/>
            </a:lvl1pPr>
          </a:lstStyle>
          <a:p>
            <a:pPr>
              <a:defRPr/>
            </a:pPr>
            <a:fld id="{80948F41-D791-40E1-9E87-7809CA4D356E}" type="datetime3">
              <a:rPr lang="fr-FR" altLang="en-US"/>
              <a:pPr>
                <a:defRPr/>
              </a:pPr>
              <a:t>09.05.22</a:t>
            </a:fld>
            <a:endParaRPr lang="fr-FR" altLang="en-US"/>
          </a:p>
        </p:txBody>
      </p:sp>
      <p:sp>
        <p:nvSpPr>
          <p:cNvPr id="7" name="Rectangle 25"/>
          <p:cNvSpPr>
            <a:spLocks noGrp="1" noChangeArrowheads="1"/>
          </p:cNvSpPr>
          <p:nvPr>
            <p:ph type="sldNum" sz="quarter" idx="11"/>
          </p:nvPr>
        </p:nvSpPr>
        <p:spPr/>
        <p:txBody>
          <a:bodyPr/>
          <a:lstStyle>
            <a:lvl1pPr fontAlgn="auto">
              <a:spcBef>
                <a:spcPts val="0"/>
              </a:spcBef>
              <a:spcAft>
                <a:spcPts val="0"/>
              </a:spcAft>
              <a:defRPr/>
            </a:lvl1pPr>
          </a:lstStyle>
          <a:p>
            <a:pPr>
              <a:defRPr/>
            </a:pPr>
            <a:fld id="{B1D66FFA-C30C-4CAE-A9BC-A5DA5565915E}" type="slidenum">
              <a:rPr lang="fr-FR" altLang="en-US"/>
              <a:pPr>
                <a:defRPr/>
              </a:pPr>
              <a:t>‹N°›</a:t>
            </a:fld>
            <a:endParaRPr lang="fr-FR" altLang="en-US"/>
          </a:p>
        </p:txBody>
      </p:sp>
    </p:spTree>
    <p:extLst>
      <p:ext uri="{BB962C8B-B14F-4D97-AF65-F5344CB8AC3E}">
        <p14:creationId xmlns:p14="http://schemas.microsoft.com/office/powerpoint/2010/main" val="9890147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Click to edit Master title style</a:t>
            </a:r>
            <a:endParaRPr lang="en-US" dirty="0"/>
          </a:p>
        </p:txBody>
      </p:sp>
      <p:sp>
        <p:nvSpPr>
          <p:cNvPr id="3" name="Content Placeholder 2"/>
          <p:cNvSpPr>
            <a:spLocks noGrp="1"/>
          </p:cNvSpPr>
          <p:nvPr>
            <p:ph idx="1"/>
          </p:nvPr>
        </p:nvSpPr>
        <p:spPr/>
        <p:txBody>
          <a:bodyPr/>
          <a:lstStyle>
            <a:lvl4pPr>
              <a:defRPr>
                <a:latin typeface="Helvetica"/>
                <a:cs typeface="Helvetica"/>
              </a:defRPr>
            </a:lvl4pPr>
            <a:lvl5pPr>
              <a:defRPr>
                <a:latin typeface="Helvetica"/>
                <a:cs typeface="Helvetica"/>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43CC798-DEAB-4D8C-8640-3862EC605622}" type="datetime3">
              <a:rPr lang="fr-FR" altLang="en-US"/>
              <a:pPr>
                <a:defRPr/>
              </a:pPr>
              <a:t>09.05.22</a:t>
            </a:fld>
            <a:endParaRPr lang="fr-FR" alt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05A51D5F-F30C-47D4-9BE2-32025A1D8739}" type="slidenum">
              <a:rPr lang="fr-FR" altLang="en-US"/>
              <a:pPr>
                <a:defRPr/>
              </a:pPr>
              <a:t>‹N°›</a:t>
            </a:fld>
            <a:endParaRPr lang="fr-FR" altLang="en-US"/>
          </a:p>
        </p:txBody>
      </p:sp>
    </p:spTree>
    <p:extLst>
      <p:ext uri="{BB962C8B-B14F-4D97-AF65-F5344CB8AC3E}">
        <p14:creationId xmlns:p14="http://schemas.microsoft.com/office/powerpoint/2010/main" val="4977147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dirty="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A3E1076-0E7F-4C63-B478-2723E667D742}" type="datetime3">
              <a:rPr lang="fr-FR" altLang="en-US"/>
              <a:pPr>
                <a:defRPr/>
              </a:pPr>
              <a:t>09.05.22</a:t>
            </a:fld>
            <a:endParaRPr lang="fr-FR" alt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13C5C4DA-AD75-4B61-B0F5-B945528B3283}" type="slidenum">
              <a:rPr lang="fr-FR" altLang="en-US"/>
              <a:pPr>
                <a:defRPr/>
              </a:pPr>
              <a:t>‹N°›</a:t>
            </a:fld>
            <a:endParaRPr lang="fr-FR" altLang="en-US"/>
          </a:p>
        </p:txBody>
      </p:sp>
    </p:spTree>
    <p:extLst>
      <p:ext uri="{BB962C8B-B14F-4D97-AF65-F5344CB8AC3E}">
        <p14:creationId xmlns:p14="http://schemas.microsoft.com/office/powerpoint/2010/main" val="12438218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Click to edit Master title style</a:t>
            </a:r>
            <a:endParaRPr lang="en-US" dirty="0"/>
          </a:p>
        </p:txBody>
      </p:sp>
      <p:sp>
        <p:nvSpPr>
          <p:cNvPr id="3" name="Content Placeholder 2"/>
          <p:cNvSpPr>
            <a:spLocks noGrp="1"/>
          </p:cNvSpPr>
          <p:nvPr>
            <p:ph sz="half" idx="1"/>
          </p:nvPr>
        </p:nvSpPr>
        <p:spPr>
          <a:xfrm>
            <a:off x="609600" y="1576388"/>
            <a:ext cx="3886200" cy="4519612"/>
          </a:xfrm>
        </p:spPr>
        <p:txBody>
          <a:bodyPr/>
          <a:lstStyle>
            <a:lvl1pPr>
              <a:defRPr sz="2800"/>
            </a:lvl1pPr>
            <a:lvl2pPr>
              <a:defRPr sz="2400"/>
            </a:lvl2pPr>
            <a:lvl3pPr>
              <a:defRPr sz="2000"/>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4" name="Content Placeholder 3"/>
          <p:cNvSpPr>
            <a:spLocks noGrp="1"/>
          </p:cNvSpPr>
          <p:nvPr>
            <p:ph sz="half" idx="2"/>
          </p:nvPr>
        </p:nvSpPr>
        <p:spPr>
          <a:xfrm>
            <a:off x="4648200" y="1576388"/>
            <a:ext cx="3886200" cy="4519612"/>
          </a:xfrm>
        </p:spPr>
        <p:txBody>
          <a:bodyPr/>
          <a:lstStyle>
            <a:lvl1pPr>
              <a:defRPr sz="2800"/>
            </a:lvl1pPr>
            <a:lvl2pPr>
              <a:defRPr sz="2400"/>
            </a:lvl2pPr>
            <a:lvl3pPr>
              <a:defRPr sz="2000"/>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249E99B-CD13-4C85-B4AB-3FEAB46B0652}" type="datetime3">
              <a:rPr lang="fr-FR" altLang="en-US"/>
              <a:pPr>
                <a:defRPr/>
              </a:pPr>
              <a:t>09.05.22</a:t>
            </a:fld>
            <a:endParaRPr lang="fr-FR" altLang="en-US"/>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5C11B559-D6C3-4A24-A376-84AA5263DF82}" type="slidenum">
              <a:rPr lang="fr-FR" altLang="en-US"/>
              <a:pPr>
                <a:defRPr/>
              </a:pPr>
              <a:t>‹N°›</a:t>
            </a:fld>
            <a:endParaRPr lang="fr-FR" altLang="en-US"/>
          </a:p>
        </p:txBody>
      </p:sp>
    </p:spTree>
    <p:extLst>
      <p:ext uri="{BB962C8B-B14F-4D97-AF65-F5344CB8AC3E}">
        <p14:creationId xmlns:p14="http://schemas.microsoft.com/office/powerpoint/2010/main" val="37412244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H"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5A5033F-B297-4783-A0A8-3DB9BB931502}" type="datetime3">
              <a:rPr lang="fr-FR" altLang="en-US"/>
              <a:pPr>
                <a:defRPr/>
              </a:pPr>
              <a:t>09.05.22</a:t>
            </a:fld>
            <a:endParaRPr lang="fr-FR" altLang="en-US"/>
          </a:p>
        </p:txBody>
      </p:sp>
      <p:sp>
        <p:nvSpPr>
          <p:cNvPr id="8"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EBF8DA89-5F87-48D4-8F47-90FCE31D0A5D}" type="slidenum">
              <a:rPr lang="fr-FR" altLang="en-US"/>
              <a:pPr>
                <a:defRPr/>
              </a:pPr>
              <a:t>‹N°›</a:t>
            </a:fld>
            <a:endParaRPr lang="fr-FR" altLang="en-US"/>
          </a:p>
        </p:txBody>
      </p:sp>
    </p:spTree>
    <p:extLst>
      <p:ext uri="{BB962C8B-B14F-4D97-AF65-F5344CB8AC3E}">
        <p14:creationId xmlns:p14="http://schemas.microsoft.com/office/powerpoint/2010/main" val="158113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1273036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Click to edit Master title style</a:t>
            </a:r>
            <a:endParaRPr lang="en-US" dirty="0"/>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DA48747-1A0F-42B8-978C-49AB2727B24E}" type="datetime3">
              <a:rPr lang="fr-FR" altLang="en-US"/>
              <a:pPr>
                <a:defRPr/>
              </a:pPr>
              <a:t>09.05.22</a:t>
            </a:fld>
            <a:endParaRPr lang="fr-FR" altLang="en-US"/>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6B240F41-21E3-4686-AC7B-F6B1B2AB9635}" type="slidenum">
              <a:rPr lang="fr-FR" altLang="en-US"/>
              <a:pPr>
                <a:defRPr/>
              </a:pPr>
              <a:t>‹N°›</a:t>
            </a:fld>
            <a:endParaRPr lang="fr-FR" altLang="en-US"/>
          </a:p>
        </p:txBody>
      </p:sp>
    </p:spTree>
    <p:extLst>
      <p:ext uri="{BB962C8B-B14F-4D97-AF65-F5344CB8AC3E}">
        <p14:creationId xmlns:p14="http://schemas.microsoft.com/office/powerpoint/2010/main" val="28946865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43E0C35-B666-4D30-B17E-B70F425A84C1}" type="datetime3">
              <a:rPr lang="fr-FR" altLang="en-US"/>
              <a:pPr>
                <a:defRPr/>
              </a:pPr>
              <a:t>09.05.22</a:t>
            </a:fld>
            <a:endParaRPr lang="fr-FR" altLang="en-US"/>
          </a:p>
        </p:txBody>
      </p:sp>
      <p:sp>
        <p:nvSpPr>
          <p:cNvPr id="3"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9352725-3017-4F2F-AA28-43EBB84EC096}" type="slidenum">
              <a:rPr lang="fr-FR" altLang="en-US"/>
              <a:pPr>
                <a:defRPr/>
              </a:pPr>
              <a:t>‹N°›</a:t>
            </a:fld>
            <a:endParaRPr lang="fr-FR" altLang="en-US"/>
          </a:p>
        </p:txBody>
      </p:sp>
    </p:spTree>
    <p:extLst>
      <p:ext uri="{BB962C8B-B14F-4D97-AF65-F5344CB8AC3E}">
        <p14:creationId xmlns:p14="http://schemas.microsoft.com/office/powerpoint/2010/main" val="2972266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dirty="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Helvetica"/>
                <a:cs typeface="Helvetica"/>
              </a:defRPr>
            </a:lvl4pPr>
            <a:lvl5pPr>
              <a:defRPr sz="2000">
                <a:latin typeface="Helvetica"/>
                <a:cs typeface="Helvetica"/>
              </a:defRPr>
            </a:lvl5pPr>
            <a:lvl6pPr>
              <a:defRPr sz="2000"/>
            </a:lvl6pPr>
            <a:lvl7pPr>
              <a:defRPr sz="2000"/>
            </a:lvl7pPr>
            <a:lvl8pPr>
              <a:defRPr sz="2000"/>
            </a:lvl8pPr>
            <a:lvl9pPr>
              <a:defRPr sz="2000"/>
            </a:lvl9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BD25C480-1A18-45CA-89D1-AACE604A1791}" type="datetime3">
              <a:rPr lang="fr-FR" altLang="en-US"/>
              <a:pPr>
                <a:defRPr/>
              </a:pPr>
              <a:t>09.05.22</a:t>
            </a:fld>
            <a:endParaRPr lang="fr-FR" altLang="en-US"/>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0DCEBC9A-6279-4D0E-B092-1E010E045016}" type="slidenum">
              <a:rPr lang="fr-FR" altLang="en-US"/>
              <a:pPr>
                <a:defRPr/>
              </a:pPr>
              <a:t>‹N°›</a:t>
            </a:fld>
            <a:endParaRPr lang="fr-FR" altLang="en-US"/>
          </a:p>
        </p:txBody>
      </p:sp>
    </p:spTree>
    <p:extLst>
      <p:ext uri="{BB962C8B-B14F-4D97-AF65-F5344CB8AC3E}">
        <p14:creationId xmlns:p14="http://schemas.microsoft.com/office/powerpoint/2010/main" val="41559850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dirty="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CFBFD63-5E22-4D42-A382-3FBD74F8C918}" type="datetime3">
              <a:rPr lang="fr-FR" altLang="en-US"/>
              <a:pPr>
                <a:defRPr/>
              </a:pPr>
              <a:t>09.05.22</a:t>
            </a:fld>
            <a:endParaRPr lang="fr-FR" altLang="en-US"/>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71D272B5-FD37-4C31-94BA-3CAC899C2F8D}" type="slidenum">
              <a:rPr lang="fr-FR" altLang="en-US"/>
              <a:pPr>
                <a:defRPr/>
              </a:pPr>
              <a:t>‹N°›</a:t>
            </a:fld>
            <a:endParaRPr lang="fr-FR" altLang="en-US"/>
          </a:p>
        </p:txBody>
      </p:sp>
    </p:spTree>
    <p:extLst>
      <p:ext uri="{BB962C8B-B14F-4D97-AF65-F5344CB8AC3E}">
        <p14:creationId xmlns:p14="http://schemas.microsoft.com/office/powerpoint/2010/main" val="22343926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Click to edit Master title style</a:t>
            </a:r>
            <a:endParaRPr lang="en-US" dirty="0"/>
          </a:p>
        </p:txBody>
      </p:sp>
      <p:sp>
        <p:nvSpPr>
          <p:cNvPr id="3" name="Vertical Text Placeholder 2"/>
          <p:cNvSpPr>
            <a:spLocks noGrp="1"/>
          </p:cNvSpPr>
          <p:nvPr>
            <p:ph type="body" orient="vert" idx="1"/>
          </p:nvPr>
        </p:nvSpPr>
        <p:spPr/>
        <p:txBody>
          <a:bodyPr vert="eaVert"/>
          <a:lstStyle>
            <a:lvl4pPr>
              <a:defRPr>
                <a:latin typeface="Helvetica"/>
                <a:cs typeface="Helvetica"/>
              </a:defRPr>
            </a:lvl4pPr>
            <a:lvl5pPr>
              <a:defRPr>
                <a:latin typeface="Helvetica"/>
                <a:cs typeface="Helvetica"/>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545EA67-5A75-4539-82FD-CF6975F317E1}" type="datetime3">
              <a:rPr lang="fr-FR" altLang="en-US"/>
              <a:pPr>
                <a:defRPr/>
              </a:pPr>
              <a:t>09.05.22</a:t>
            </a:fld>
            <a:endParaRPr lang="fr-FR" alt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52657085-EE7C-4127-8EAF-259C6C63F819}" type="slidenum">
              <a:rPr lang="fr-FR" altLang="en-US"/>
              <a:pPr>
                <a:defRPr/>
              </a:pPr>
              <a:t>‹N°›</a:t>
            </a:fld>
            <a:endParaRPr lang="fr-FR" altLang="en-US"/>
          </a:p>
        </p:txBody>
      </p:sp>
    </p:spTree>
    <p:extLst>
      <p:ext uri="{BB962C8B-B14F-4D97-AF65-F5344CB8AC3E}">
        <p14:creationId xmlns:p14="http://schemas.microsoft.com/office/powerpoint/2010/main" val="26098225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820738"/>
            <a:ext cx="1981200" cy="5275262"/>
          </a:xfrm>
        </p:spPr>
        <p:txBody>
          <a:bodyPr vert="eaVert"/>
          <a:lstStyle/>
          <a:p>
            <a:r>
              <a:rPr lang="fr-CH" dirty="0"/>
              <a:t>Click to edit Master title style</a:t>
            </a:r>
            <a:endParaRPr lang="en-US" dirty="0"/>
          </a:p>
        </p:txBody>
      </p:sp>
      <p:sp>
        <p:nvSpPr>
          <p:cNvPr id="3" name="Vertical Text Placeholder 2"/>
          <p:cNvSpPr>
            <a:spLocks noGrp="1"/>
          </p:cNvSpPr>
          <p:nvPr>
            <p:ph type="body" orient="vert" idx="1"/>
          </p:nvPr>
        </p:nvSpPr>
        <p:spPr>
          <a:xfrm>
            <a:off x="609600" y="820738"/>
            <a:ext cx="5791200" cy="5275262"/>
          </a:xfrm>
        </p:spPr>
        <p:txBody>
          <a:bodyPr vert="eaVert"/>
          <a:lstStyle>
            <a:lvl4pPr>
              <a:defRPr>
                <a:latin typeface="Helvetica"/>
                <a:cs typeface="Helvetica"/>
              </a:defRPr>
            </a:lvl4pPr>
            <a:lvl5pPr>
              <a:defRPr>
                <a:latin typeface="Helvetica"/>
                <a:cs typeface="Helvetica"/>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CA4653CC-79BF-45F0-B09C-7A625EFB715C}" type="datetime3">
              <a:rPr lang="fr-FR" altLang="en-US"/>
              <a:pPr>
                <a:defRPr/>
              </a:pPr>
              <a:t>09.05.22</a:t>
            </a:fld>
            <a:endParaRPr lang="fr-FR" alt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17739FFA-3B94-41FF-9F32-473965EDE672}" type="slidenum">
              <a:rPr lang="fr-FR" altLang="en-US"/>
              <a:pPr>
                <a:defRPr/>
              </a:pPr>
              <a:t>‹N°›</a:t>
            </a:fld>
            <a:endParaRPr lang="fr-FR" altLang="en-US"/>
          </a:p>
        </p:txBody>
      </p:sp>
    </p:spTree>
    <p:extLst>
      <p:ext uri="{BB962C8B-B14F-4D97-AF65-F5344CB8AC3E}">
        <p14:creationId xmlns:p14="http://schemas.microsoft.com/office/powerpoint/2010/main" val="94743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794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286762" y="0"/>
            <a:ext cx="229743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229743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286762" y="3419856"/>
            <a:ext cx="229743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573524" y="3419856"/>
            <a:ext cx="229743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6860286" y="3419856"/>
            <a:ext cx="229743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184281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831086"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0"/>
            <a:ext cx="1831086"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656457" y="0"/>
            <a:ext cx="1831086"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484686" y="0"/>
            <a:ext cx="1831086"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312914" y="0"/>
            <a:ext cx="1831086"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1831086"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2281428"/>
            <a:ext cx="1831086"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656457" y="2281428"/>
            <a:ext cx="1831086"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484686" y="2281428"/>
            <a:ext cx="1831086"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312914" y="2281428"/>
            <a:ext cx="1831086"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1831086"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828229" y="4562856"/>
            <a:ext cx="1831086"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656457" y="4562856"/>
            <a:ext cx="1831086"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484686" y="4562856"/>
            <a:ext cx="1831086"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312914" y="4562856"/>
            <a:ext cx="1831086"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6965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2"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521562" y="0"/>
            <a:ext cx="1536192"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043124" y="0"/>
            <a:ext cx="1536192"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564685" y="0"/>
            <a:ext cx="1536192"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607808" y="0"/>
            <a:ext cx="1536192"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086247" y="0"/>
            <a:ext cx="1536192"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1536192"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521562" y="1709928"/>
            <a:ext cx="1536192"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043124" y="1709928"/>
            <a:ext cx="1536192"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564685" y="1709928"/>
            <a:ext cx="1536192"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7607808" y="1709928"/>
            <a:ext cx="1536192"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086247" y="1709928"/>
            <a:ext cx="1536192"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1536192"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521562" y="3419856"/>
            <a:ext cx="1536192"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043124" y="3419856"/>
            <a:ext cx="1536192"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564685" y="3419856"/>
            <a:ext cx="1536192"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7607808" y="3419856"/>
            <a:ext cx="1536192"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086247" y="3419856"/>
            <a:ext cx="1536192"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1536192"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521562" y="5129784"/>
            <a:ext cx="1536192"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043124" y="5129784"/>
            <a:ext cx="1536192"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564685" y="5129784"/>
            <a:ext cx="1536192"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7607808" y="5129784"/>
            <a:ext cx="1536192"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086247" y="5129784"/>
            <a:ext cx="1536192"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86069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08686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05531643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798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03449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9120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9037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477602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endParaRPr lang="en-US" dirty="0"/>
          </a:p>
        </p:txBody>
      </p:sp>
      <p:sp>
        <p:nvSpPr>
          <p:cNvPr id="5" name="Picture Placeholder 3"/>
          <p:cNvSpPr>
            <a:spLocks noGrp="1"/>
          </p:cNvSpPr>
          <p:nvPr>
            <p:ph type="pic" sz="quarter" idx="11"/>
          </p:nvPr>
        </p:nvSpPr>
        <p:spPr>
          <a:xfrm>
            <a:off x="26670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endParaRPr lang="en-US"/>
          </a:p>
        </p:txBody>
      </p:sp>
      <p:sp>
        <p:nvSpPr>
          <p:cNvPr id="6" name="Picture Placeholder 3"/>
          <p:cNvSpPr>
            <a:spLocks noGrp="1"/>
          </p:cNvSpPr>
          <p:nvPr>
            <p:ph type="pic" sz="quarter" idx="12"/>
          </p:nvPr>
        </p:nvSpPr>
        <p:spPr>
          <a:xfrm>
            <a:off x="46482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50"/>
            </a:lvl1pPr>
          </a:lstStyle>
          <a:p>
            <a:endParaRPr lang="en-US"/>
          </a:p>
        </p:txBody>
      </p:sp>
      <p:sp>
        <p:nvSpPr>
          <p:cNvPr id="7" name="Picture Placeholder 3"/>
          <p:cNvSpPr>
            <a:spLocks noGrp="1"/>
          </p:cNvSpPr>
          <p:nvPr>
            <p:ph type="pic" sz="quarter" idx="13"/>
          </p:nvPr>
        </p:nvSpPr>
        <p:spPr>
          <a:xfrm>
            <a:off x="66294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2818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endParaRPr lang="en-US" dirty="0"/>
          </a:p>
        </p:txBody>
      </p:sp>
      <p:sp>
        <p:nvSpPr>
          <p:cNvPr id="5" name="Picture Placeholder 3"/>
          <p:cNvSpPr>
            <a:spLocks noGrp="1"/>
          </p:cNvSpPr>
          <p:nvPr>
            <p:ph type="pic" sz="quarter" idx="11"/>
          </p:nvPr>
        </p:nvSpPr>
        <p:spPr>
          <a:xfrm>
            <a:off x="26670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endParaRPr lang="en-US"/>
          </a:p>
        </p:txBody>
      </p:sp>
      <p:sp>
        <p:nvSpPr>
          <p:cNvPr id="6" name="Picture Placeholder 3"/>
          <p:cNvSpPr>
            <a:spLocks noGrp="1"/>
          </p:cNvSpPr>
          <p:nvPr>
            <p:ph type="pic" sz="quarter" idx="12"/>
          </p:nvPr>
        </p:nvSpPr>
        <p:spPr>
          <a:xfrm>
            <a:off x="46482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50"/>
            </a:lvl1pPr>
          </a:lstStyle>
          <a:p>
            <a:endParaRPr lang="en-US"/>
          </a:p>
        </p:txBody>
      </p:sp>
      <p:sp>
        <p:nvSpPr>
          <p:cNvPr id="7" name="Picture Placeholder 3"/>
          <p:cNvSpPr>
            <a:spLocks noGrp="1"/>
          </p:cNvSpPr>
          <p:nvPr>
            <p:ph type="pic" sz="quarter" idx="13"/>
          </p:nvPr>
        </p:nvSpPr>
        <p:spPr>
          <a:xfrm>
            <a:off x="66294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328597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1766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240555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6628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978525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1"/>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26662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74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86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685038"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6"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4"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2"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3057005"/>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12" name="Picture Placeholder 3"/>
          <p:cNvSpPr>
            <a:spLocks noGrp="1"/>
          </p:cNvSpPr>
          <p:nvPr>
            <p:ph type="pic" sz="quarter" idx="23"/>
          </p:nvPr>
        </p:nvSpPr>
        <p:spPr>
          <a:xfrm>
            <a:off x="26662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6474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6286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1402530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1"/>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26662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74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86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685038"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6"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4"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2"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3057005"/>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12" name="Picture Placeholder 3"/>
          <p:cNvSpPr>
            <a:spLocks noGrp="1"/>
          </p:cNvSpPr>
          <p:nvPr>
            <p:ph type="pic" sz="quarter" idx="23"/>
          </p:nvPr>
        </p:nvSpPr>
        <p:spPr>
          <a:xfrm>
            <a:off x="26662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6474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6286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68364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781294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1343600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553870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4"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5152"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685800"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4"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Picture Placeholder 3"/>
          <p:cNvSpPr>
            <a:spLocks noGrp="1"/>
          </p:cNvSpPr>
          <p:nvPr>
            <p:ph type="pic" sz="quarter" idx="25"/>
          </p:nvPr>
        </p:nvSpPr>
        <p:spPr>
          <a:xfrm>
            <a:off x="4645152"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2696580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4"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5152"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685800"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4"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Picture Placeholder 3"/>
          <p:cNvSpPr>
            <a:spLocks noGrp="1"/>
          </p:cNvSpPr>
          <p:nvPr>
            <p:ph type="pic" sz="quarter" idx="25"/>
          </p:nvPr>
        </p:nvSpPr>
        <p:spPr>
          <a:xfrm>
            <a:off x="4645152"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2"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306302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4592048"/>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4592048"/>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4592048"/>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4592048"/>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16591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4592048"/>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4592048"/>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4592048"/>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4592048"/>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031808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4822880"/>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11653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4822880"/>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692489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967790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3475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57179" indent="-185733">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2005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2970007"/>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2970007"/>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2970007"/>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2970007"/>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6601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2970007"/>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2970007"/>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2970007"/>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2970007"/>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269493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3200839"/>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686862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3200839"/>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6530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2450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726587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7"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3"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5"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7"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32" name="Content Placeholder 13"/>
          <p:cNvSpPr>
            <a:spLocks noGrp="1"/>
          </p:cNvSpPr>
          <p:nvPr>
            <p:ph sz="quarter" idx="24" hasCustomPrompt="1"/>
          </p:nvPr>
        </p:nvSpPr>
        <p:spPr>
          <a:xfrm>
            <a:off x="7772164"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7"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3"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5"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7"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40" name="Content Placeholder 13"/>
          <p:cNvSpPr>
            <a:spLocks noGrp="1"/>
          </p:cNvSpPr>
          <p:nvPr>
            <p:ph sz="quarter" idx="32" hasCustomPrompt="1"/>
          </p:nvPr>
        </p:nvSpPr>
        <p:spPr>
          <a:xfrm>
            <a:off x="7772164"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42" name="Content Placeholder 13"/>
          <p:cNvSpPr>
            <a:spLocks noGrp="1"/>
          </p:cNvSpPr>
          <p:nvPr>
            <p:ph sz="quarter" idx="34" hasCustomPrompt="1"/>
          </p:nvPr>
        </p:nvSpPr>
        <p:spPr>
          <a:xfrm>
            <a:off x="1228437"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3"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44"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5"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46"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7"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48" name="Content Placeholder 13"/>
          <p:cNvSpPr>
            <a:spLocks noGrp="1"/>
          </p:cNvSpPr>
          <p:nvPr>
            <p:ph sz="quarter" idx="40" hasCustomPrompt="1"/>
          </p:nvPr>
        </p:nvSpPr>
        <p:spPr>
          <a:xfrm>
            <a:off x="7772164"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752536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7"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3"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5"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7"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32" name="Content Placeholder 13"/>
          <p:cNvSpPr>
            <a:spLocks noGrp="1"/>
          </p:cNvSpPr>
          <p:nvPr>
            <p:ph sz="quarter" idx="24" hasCustomPrompt="1"/>
          </p:nvPr>
        </p:nvSpPr>
        <p:spPr>
          <a:xfrm>
            <a:off x="7772164"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7"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3"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5"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7"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40" name="Content Placeholder 13"/>
          <p:cNvSpPr>
            <a:spLocks noGrp="1"/>
          </p:cNvSpPr>
          <p:nvPr>
            <p:ph sz="quarter" idx="32" hasCustomPrompt="1"/>
          </p:nvPr>
        </p:nvSpPr>
        <p:spPr>
          <a:xfrm>
            <a:off x="7772164"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42" name="Content Placeholder 13"/>
          <p:cNvSpPr>
            <a:spLocks noGrp="1"/>
          </p:cNvSpPr>
          <p:nvPr>
            <p:ph sz="quarter" idx="34" hasCustomPrompt="1"/>
          </p:nvPr>
        </p:nvSpPr>
        <p:spPr>
          <a:xfrm>
            <a:off x="1228437"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3"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44"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5"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46"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7"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48" name="Content Placeholder 13"/>
          <p:cNvSpPr>
            <a:spLocks noGrp="1"/>
          </p:cNvSpPr>
          <p:nvPr>
            <p:ph sz="quarter" idx="40" hasCustomPrompt="1"/>
          </p:nvPr>
        </p:nvSpPr>
        <p:spPr>
          <a:xfrm>
            <a:off x="7772164"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637261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42" name="Content Placeholder 13"/>
          <p:cNvSpPr>
            <a:spLocks noGrp="1"/>
          </p:cNvSpPr>
          <p:nvPr>
            <p:ph sz="quarter" idx="34" hasCustomPrompt="1"/>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44"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46" name="Content Placeholder 13"/>
          <p:cNvSpPr>
            <a:spLocks noGrp="1"/>
          </p:cNvSpPr>
          <p:nvPr>
            <p:ph sz="quarter" idx="38" hasCustomPrompt="1"/>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646979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42" name="Content Placeholder 13"/>
          <p:cNvSpPr>
            <a:spLocks noGrp="1"/>
          </p:cNvSpPr>
          <p:nvPr>
            <p:ph sz="quarter" idx="34" hasCustomPrompt="1"/>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44"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46" name="Content Placeholder 13"/>
          <p:cNvSpPr>
            <a:spLocks noGrp="1"/>
          </p:cNvSpPr>
          <p:nvPr>
            <p:ph sz="quarter" idx="38" hasCustomPrompt="1"/>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5766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42892" indent="-171446">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463907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7"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4069975"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911512"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7"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4069975"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6911512"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144556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7"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4069975"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911512"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7"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4069975"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6911512"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514771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721530"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6002677"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721530"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6002677"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7694107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721530"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6002677"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721530"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6002677"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1544538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431541"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3270244"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108947"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658281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14" name="Content Placeholder 13"/>
          <p:cNvSpPr>
            <a:spLocks noGrp="1"/>
          </p:cNvSpPr>
          <p:nvPr>
            <p:ph sz="quarter" idx="18" hasCustomPrompt="1"/>
          </p:nvPr>
        </p:nvSpPr>
        <p:spPr>
          <a:xfrm>
            <a:off x="431541"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8" name="Content Placeholder 13"/>
          <p:cNvSpPr>
            <a:spLocks noGrp="1"/>
          </p:cNvSpPr>
          <p:nvPr>
            <p:ph sz="quarter" idx="20" hasCustomPrompt="1"/>
          </p:nvPr>
        </p:nvSpPr>
        <p:spPr>
          <a:xfrm>
            <a:off x="3270244"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0" name="Content Placeholder 13"/>
          <p:cNvSpPr>
            <a:spLocks noGrp="1"/>
          </p:cNvSpPr>
          <p:nvPr>
            <p:ph sz="quarter" idx="22" hasCustomPrompt="1"/>
          </p:nvPr>
        </p:nvSpPr>
        <p:spPr>
          <a:xfrm>
            <a:off x="6108947"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9"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0"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11"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Tree>
    <p:extLst>
      <p:ext uri="{BB962C8B-B14F-4D97-AF65-F5344CB8AC3E}">
        <p14:creationId xmlns:p14="http://schemas.microsoft.com/office/powerpoint/2010/main" val="26274777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53944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2642337"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4745234"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10"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dirty="0"/>
          </a:p>
        </p:txBody>
      </p:sp>
      <p:sp>
        <p:nvSpPr>
          <p:cNvPr id="11" name="Content Placeholder 13"/>
          <p:cNvSpPr>
            <a:spLocks noGrp="1"/>
          </p:cNvSpPr>
          <p:nvPr>
            <p:ph sz="quarter" idx="43" hasCustomPrompt="1"/>
          </p:nvPr>
        </p:nvSpPr>
        <p:spPr>
          <a:xfrm>
            <a:off x="684813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085498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14" name="Content Placeholder 13"/>
          <p:cNvSpPr>
            <a:spLocks noGrp="1"/>
          </p:cNvSpPr>
          <p:nvPr>
            <p:ph sz="quarter" idx="18" hasCustomPrompt="1"/>
          </p:nvPr>
        </p:nvSpPr>
        <p:spPr>
          <a:xfrm>
            <a:off x="53944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8" name="Content Placeholder 13"/>
          <p:cNvSpPr>
            <a:spLocks noGrp="1"/>
          </p:cNvSpPr>
          <p:nvPr>
            <p:ph sz="quarter" idx="20" hasCustomPrompt="1"/>
          </p:nvPr>
        </p:nvSpPr>
        <p:spPr>
          <a:xfrm>
            <a:off x="2642337"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0" name="Content Placeholder 13"/>
          <p:cNvSpPr>
            <a:spLocks noGrp="1"/>
          </p:cNvSpPr>
          <p:nvPr>
            <p:ph sz="quarter" idx="22" hasCustomPrompt="1"/>
          </p:nvPr>
        </p:nvSpPr>
        <p:spPr>
          <a:xfrm>
            <a:off x="4745234"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1" name="Content Placeholder 13"/>
          <p:cNvSpPr>
            <a:spLocks noGrp="1"/>
          </p:cNvSpPr>
          <p:nvPr>
            <p:ph sz="quarter" idx="43" hasCustomPrompt="1"/>
          </p:nvPr>
        </p:nvSpPr>
        <p:spPr>
          <a:xfrm>
            <a:off x="684813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3"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15"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16"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dirty="0"/>
          </a:p>
        </p:txBody>
      </p:sp>
    </p:spTree>
    <p:extLst>
      <p:ext uri="{BB962C8B-B14F-4D97-AF65-F5344CB8AC3E}">
        <p14:creationId xmlns:p14="http://schemas.microsoft.com/office/powerpoint/2010/main" val="1676845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286762" y="0"/>
            <a:ext cx="229743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229743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286762" y="3419856"/>
            <a:ext cx="229743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573524" y="3419856"/>
            <a:ext cx="229743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6860286" y="3419856"/>
            <a:ext cx="229743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8230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831086"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0"/>
            <a:ext cx="1831086"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656457" y="0"/>
            <a:ext cx="1831086"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484686" y="0"/>
            <a:ext cx="1831086"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312914" y="0"/>
            <a:ext cx="1831086"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1831086"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2281428"/>
            <a:ext cx="1831086"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656457" y="2281428"/>
            <a:ext cx="1831086"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484686" y="2281428"/>
            <a:ext cx="1831086"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312914" y="2281428"/>
            <a:ext cx="1831086"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1831086"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835087" y="4562856"/>
            <a:ext cx="1831086"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663315" y="4562856"/>
            <a:ext cx="1831086"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491544" y="4562856"/>
            <a:ext cx="1831086"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312914" y="4562856"/>
            <a:ext cx="1831086"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564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52421"/>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52421"/>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1669308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2"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521562" y="0"/>
            <a:ext cx="1536192"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043124" y="0"/>
            <a:ext cx="1536192"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564685" y="0"/>
            <a:ext cx="1536192"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607808" y="0"/>
            <a:ext cx="1536192"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086247" y="0"/>
            <a:ext cx="1536192"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1536192"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521562" y="1709928"/>
            <a:ext cx="1536192"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043124" y="1709928"/>
            <a:ext cx="1536192"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564685" y="1709928"/>
            <a:ext cx="1536192"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7607808" y="1709928"/>
            <a:ext cx="1536192"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086247" y="1709928"/>
            <a:ext cx="1536192"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1536192"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521562" y="3419856"/>
            <a:ext cx="1536192"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043124" y="3419856"/>
            <a:ext cx="1536192"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564685" y="3419856"/>
            <a:ext cx="1536192"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7607808" y="3419856"/>
            <a:ext cx="1536192"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086247" y="3419856"/>
            <a:ext cx="1536192"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1536192"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521562" y="5129784"/>
            <a:ext cx="1536192"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043124" y="5129784"/>
            <a:ext cx="1536192"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564685" y="5129784"/>
            <a:ext cx="1536192"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7607808" y="5129784"/>
            <a:ext cx="1536192"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086247" y="5129784"/>
            <a:ext cx="1536192"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05466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1109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8987011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1669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5090366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179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923558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endParaRPr lang="en-US" dirty="0"/>
          </a:p>
        </p:txBody>
      </p:sp>
      <p:sp>
        <p:nvSpPr>
          <p:cNvPr id="5" name="Picture Placeholder 3"/>
          <p:cNvSpPr>
            <a:spLocks noGrp="1"/>
          </p:cNvSpPr>
          <p:nvPr>
            <p:ph type="pic" sz="quarter" idx="11"/>
          </p:nvPr>
        </p:nvSpPr>
        <p:spPr>
          <a:xfrm>
            <a:off x="2667000" y="1397001"/>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endParaRPr lang="en-US"/>
          </a:p>
        </p:txBody>
      </p:sp>
      <p:sp>
        <p:nvSpPr>
          <p:cNvPr id="6" name="Picture Placeholder 3"/>
          <p:cNvSpPr>
            <a:spLocks noGrp="1"/>
          </p:cNvSpPr>
          <p:nvPr>
            <p:ph type="pic" sz="quarter" idx="12"/>
          </p:nvPr>
        </p:nvSpPr>
        <p:spPr>
          <a:xfrm>
            <a:off x="4648200" y="1397001"/>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50"/>
            </a:lvl1pPr>
          </a:lstStyle>
          <a:p>
            <a:endParaRPr lang="en-US"/>
          </a:p>
        </p:txBody>
      </p:sp>
      <p:sp>
        <p:nvSpPr>
          <p:cNvPr id="7" name="Picture Placeholder 3"/>
          <p:cNvSpPr>
            <a:spLocks noGrp="1"/>
          </p:cNvSpPr>
          <p:nvPr>
            <p:ph type="pic" sz="quarter" idx="13"/>
          </p:nvPr>
        </p:nvSpPr>
        <p:spPr>
          <a:xfrm>
            <a:off x="6629400" y="1397001"/>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9302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endParaRPr lang="en-US" dirty="0"/>
          </a:p>
        </p:txBody>
      </p:sp>
      <p:sp>
        <p:nvSpPr>
          <p:cNvPr id="5" name="Picture Placeholder 3"/>
          <p:cNvSpPr>
            <a:spLocks noGrp="1"/>
          </p:cNvSpPr>
          <p:nvPr>
            <p:ph type="pic" sz="quarter" idx="11"/>
          </p:nvPr>
        </p:nvSpPr>
        <p:spPr>
          <a:xfrm>
            <a:off x="2667000" y="1397001"/>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endParaRPr lang="en-US"/>
          </a:p>
        </p:txBody>
      </p:sp>
      <p:sp>
        <p:nvSpPr>
          <p:cNvPr id="6" name="Picture Placeholder 3"/>
          <p:cNvSpPr>
            <a:spLocks noGrp="1"/>
          </p:cNvSpPr>
          <p:nvPr>
            <p:ph type="pic" sz="quarter" idx="12"/>
          </p:nvPr>
        </p:nvSpPr>
        <p:spPr>
          <a:xfrm>
            <a:off x="4648200" y="1397001"/>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50"/>
            </a:lvl1pPr>
          </a:lstStyle>
          <a:p>
            <a:endParaRPr lang="en-US"/>
          </a:p>
        </p:txBody>
      </p:sp>
      <p:sp>
        <p:nvSpPr>
          <p:cNvPr id="7" name="Picture Placeholder 3"/>
          <p:cNvSpPr>
            <a:spLocks noGrp="1"/>
          </p:cNvSpPr>
          <p:nvPr>
            <p:ph type="pic" sz="quarter" idx="13"/>
          </p:nvPr>
        </p:nvSpPr>
        <p:spPr>
          <a:xfrm>
            <a:off x="6629400" y="1397001"/>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296840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247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1"/>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1"/>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74486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3753444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38406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93506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1"/>
            <a:ext cx="1828800"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2666238" y="1397001"/>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7438" y="1397001"/>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8638" y="1397001"/>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685038"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6"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4"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2"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3057005"/>
            <a:ext cx="1828800"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12" name="Picture Placeholder 3"/>
          <p:cNvSpPr>
            <a:spLocks noGrp="1"/>
          </p:cNvSpPr>
          <p:nvPr>
            <p:ph type="pic" sz="quarter" idx="23"/>
          </p:nvPr>
        </p:nvSpPr>
        <p:spPr>
          <a:xfrm>
            <a:off x="2666238" y="3057005"/>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647438" y="3057005"/>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628638" y="3057005"/>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28748491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1"/>
            <a:ext cx="1828800"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2666238" y="1397001"/>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7438" y="1397001"/>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8638" y="1397001"/>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685038"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6"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4"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2"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3057005"/>
            <a:ext cx="1828800"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12" name="Picture Placeholder 3"/>
          <p:cNvSpPr>
            <a:spLocks noGrp="1"/>
          </p:cNvSpPr>
          <p:nvPr>
            <p:ph type="pic" sz="quarter" idx="23"/>
          </p:nvPr>
        </p:nvSpPr>
        <p:spPr>
          <a:xfrm>
            <a:off x="2666238" y="3057005"/>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647438" y="3057005"/>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628638" y="3057005"/>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6785720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0" y="3060985"/>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21634083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0" y="3060985"/>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726248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4" y="1397000"/>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5152" y="1397000"/>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685800"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4" y="3060985"/>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Picture Placeholder 3"/>
          <p:cNvSpPr>
            <a:spLocks noGrp="1"/>
          </p:cNvSpPr>
          <p:nvPr>
            <p:ph type="pic" sz="quarter" idx="25"/>
          </p:nvPr>
        </p:nvSpPr>
        <p:spPr>
          <a:xfrm>
            <a:off x="4645152" y="3060985"/>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41528384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4" y="1397000"/>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5152" y="1397000"/>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685800"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2"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4" y="3060985"/>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Picture Placeholder 3"/>
          <p:cNvSpPr>
            <a:spLocks noGrp="1"/>
          </p:cNvSpPr>
          <p:nvPr>
            <p:ph type="pic" sz="quarter" idx="25"/>
          </p:nvPr>
        </p:nvSpPr>
        <p:spPr>
          <a:xfrm>
            <a:off x="4645152" y="3060985"/>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2"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0389350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4592048"/>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4592048"/>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4592048"/>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4592048"/>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6958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296144"/>
            <a:ext cx="3811588"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1560285"/>
            <a:ext cx="3811588"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296144"/>
            <a:ext cx="3813174"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560285"/>
            <a:ext cx="3813174"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1097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4592048"/>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4592048"/>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4592048"/>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4592048"/>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6284572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6999"/>
            <a:ext cx="249631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4822880"/>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6999"/>
            <a:ext cx="249631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4822880"/>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8969090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4831124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84271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2970007"/>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2970007"/>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2970007"/>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2970007"/>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8714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26670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2970007"/>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8" y="2970007"/>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6" y="2970007"/>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4" y="2970007"/>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0146762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7000"/>
            <a:ext cx="249631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3200839"/>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9841382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5" name="Picture Placeholder 3"/>
          <p:cNvSpPr>
            <a:spLocks noGrp="1"/>
          </p:cNvSpPr>
          <p:nvPr>
            <p:ph type="pic" sz="quarter" idx="11"/>
          </p:nvPr>
        </p:nvSpPr>
        <p:spPr>
          <a:xfrm>
            <a:off x="3323844" y="1397000"/>
            <a:ext cx="249631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8" y="3200839"/>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206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216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9228"/>
            <a:ext cx="3811588"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1803371"/>
            <a:ext cx="3811588"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9228"/>
            <a:ext cx="3813174"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803371"/>
            <a:ext cx="3813174"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8720040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6850859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7"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3"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5"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7"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32" name="Content Placeholder 13"/>
          <p:cNvSpPr>
            <a:spLocks noGrp="1"/>
          </p:cNvSpPr>
          <p:nvPr>
            <p:ph sz="quarter" idx="24" hasCustomPrompt="1"/>
          </p:nvPr>
        </p:nvSpPr>
        <p:spPr>
          <a:xfrm>
            <a:off x="7772164"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7"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3"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5"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7"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40" name="Content Placeholder 13"/>
          <p:cNvSpPr>
            <a:spLocks noGrp="1"/>
          </p:cNvSpPr>
          <p:nvPr>
            <p:ph sz="quarter" idx="32" hasCustomPrompt="1"/>
          </p:nvPr>
        </p:nvSpPr>
        <p:spPr>
          <a:xfrm>
            <a:off x="7772164"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0"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42" name="Content Placeholder 13"/>
          <p:cNvSpPr>
            <a:spLocks noGrp="1"/>
          </p:cNvSpPr>
          <p:nvPr>
            <p:ph sz="quarter" idx="34" hasCustomPrompt="1"/>
          </p:nvPr>
        </p:nvSpPr>
        <p:spPr>
          <a:xfrm>
            <a:off x="1228437"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3"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44"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5"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46"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7"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48" name="Content Placeholder 13"/>
          <p:cNvSpPr>
            <a:spLocks noGrp="1"/>
          </p:cNvSpPr>
          <p:nvPr>
            <p:ph sz="quarter" idx="40" hasCustomPrompt="1"/>
          </p:nvPr>
        </p:nvSpPr>
        <p:spPr>
          <a:xfrm>
            <a:off x="7772164"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0320814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7"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3"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5"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7"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32" name="Content Placeholder 13"/>
          <p:cNvSpPr>
            <a:spLocks noGrp="1"/>
          </p:cNvSpPr>
          <p:nvPr>
            <p:ph sz="quarter" idx="24" hasCustomPrompt="1"/>
          </p:nvPr>
        </p:nvSpPr>
        <p:spPr>
          <a:xfrm>
            <a:off x="7772164"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7"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3"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5"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7"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40" name="Content Placeholder 13"/>
          <p:cNvSpPr>
            <a:spLocks noGrp="1"/>
          </p:cNvSpPr>
          <p:nvPr>
            <p:ph sz="quarter" idx="32" hasCustomPrompt="1"/>
          </p:nvPr>
        </p:nvSpPr>
        <p:spPr>
          <a:xfrm>
            <a:off x="7772164"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0"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42" name="Content Placeholder 13"/>
          <p:cNvSpPr>
            <a:spLocks noGrp="1"/>
          </p:cNvSpPr>
          <p:nvPr>
            <p:ph sz="quarter" idx="34" hasCustomPrompt="1"/>
          </p:nvPr>
        </p:nvSpPr>
        <p:spPr>
          <a:xfrm>
            <a:off x="1228437"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3"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44"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5"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46"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7"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dirty="0"/>
          </a:p>
        </p:txBody>
      </p:sp>
      <p:sp>
        <p:nvSpPr>
          <p:cNvPr id="48" name="Content Placeholder 13"/>
          <p:cNvSpPr>
            <a:spLocks noGrp="1"/>
          </p:cNvSpPr>
          <p:nvPr>
            <p:ph sz="quarter" idx="40" hasCustomPrompt="1"/>
          </p:nvPr>
        </p:nvSpPr>
        <p:spPr>
          <a:xfrm>
            <a:off x="7772164"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0122671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153547"/>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0"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42" name="Content Placeholder 13"/>
          <p:cNvSpPr>
            <a:spLocks noGrp="1"/>
          </p:cNvSpPr>
          <p:nvPr>
            <p:ph sz="quarter" idx="34" hasCustomPrompt="1"/>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4"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44"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7" y="4667304"/>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46" name="Content Placeholder 13"/>
          <p:cNvSpPr>
            <a:spLocks noGrp="1"/>
          </p:cNvSpPr>
          <p:nvPr>
            <p:ph sz="quarter" idx="38" hasCustomPrompt="1"/>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1492888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153547"/>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0"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42" name="Content Placeholder 13"/>
          <p:cNvSpPr>
            <a:spLocks noGrp="1"/>
          </p:cNvSpPr>
          <p:nvPr>
            <p:ph sz="quarter" idx="34" hasCustomPrompt="1"/>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4"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44"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7" y="4667304"/>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46" name="Content Placeholder 13"/>
          <p:cNvSpPr>
            <a:spLocks noGrp="1"/>
          </p:cNvSpPr>
          <p:nvPr>
            <p:ph sz="quarter" idx="38" hasCustomPrompt="1"/>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1760260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7"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4069975"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911512"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886577"/>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7"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3886577"/>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4069975"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886576"/>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6911512"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6700934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228437"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4069975"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911512"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886577"/>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228437"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3886577"/>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4069975"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886576"/>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8" name="Content Placeholder 13"/>
          <p:cNvSpPr>
            <a:spLocks noGrp="1"/>
          </p:cNvSpPr>
          <p:nvPr>
            <p:ph sz="quarter" idx="30" hasCustomPrompt="1"/>
          </p:nvPr>
        </p:nvSpPr>
        <p:spPr>
          <a:xfrm>
            <a:off x="6911512"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9664310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721530"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639790"/>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6002677"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886577"/>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721530"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3886577"/>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6002677"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0983443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1721530"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639790"/>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6002677"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886577"/>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34" name="Content Placeholder 13"/>
          <p:cNvSpPr>
            <a:spLocks noGrp="1"/>
          </p:cNvSpPr>
          <p:nvPr>
            <p:ph sz="quarter" idx="26" hasCustomPrompt="1"/>
          </p:nvPr>
        </p:nvSpPr>
        <p:spPr>
          <a:xfrm>
            <a:off x="1721530"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3886577"/>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36" name="Content Placeholder 13"/>
          <p:cNvSpPr>
            <a:spLocks noGrp="1"/>
          </p:cNvSpPr>
          <p:nvPr>
            <p:ph sz="quarter" idx="28" hasCustomPrompt="1"/>
          </p:nvPr>
        </p:nvSpPr>
        <p:spPr>
          <a:xfrm>
            <a:off x="6002677"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663652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008802" y="1639790"/>
            <a:ext cx="1378180"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431541"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847505" y="1639790"/>
            <a:ext cx="1378180"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3270244"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86208" y="1639789"/>
            <a:ext cx="1378180"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6108947"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46355117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2.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Slide Number Placeholder 5"/>
          <p:cNvSpPr txBox="1">
            <a:spLocks/>
          </p:cNvSpPr>
          <p:nvPr userDrawn="1"/>
        </p:nvSpPr>
        <p:spPr>
          <a:xfrm>
            <a:off x="8204947" y="6293087"/>
            <a:ext cx="139424" cy="328295"/>
          </a:xfrm>
          <a:prstGeom prst="rect">
            <a:avLst/>
          </a:prstGeom>
        </p:spPr>
        <p:txBody>
          <a:bodyPr vert="horz" wrap="none" lIns="91440" tIns="45720" rIns="91440" bIns="45720" rtlCol="0" anchor="ctr">
            <a:noAutofit/>
          </a:bodyPr>
          <a:lstStyle>
            <a:defPPr>
              <a:defRPr lang="en-US"/>
            </a:defPPr>
            <a:lvl1pPr algn="ctr" defTabSz="914400">
              <a:defRPr sz="900">
                <a:solidFill>
                  <a:schemeClr val="tx1">
                    <a:tint val="75000"/>
                  </a:schemeClr>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A290D8D-6BA0-418D-AFED-C65293F70DA0}" type="slidenum">
              <a:rPr lang="en-US" b="0" i="0" smtClean="0">
                <a:latin typeface="Helvetica Light" charset="0"/>
                <a:ea typeface="Helvetica Light" charset="0"/>
                <a:cs typeface="Helvetica Light" charset="0"/>
              </a:rPr>
              <a:pPr lvl="0"/>
              <a:t>‹N°›</a:t>
            </a:fld>
            <a:endParaRPr lang="en-US" b="0" i="0" dirty="0">
              <a:latin typeface="Helvetica Light" charset="0"/>
              <a:ea typeface="Helvetica Light" charset="0"/>
              <a:cs typeface="Helvetica Light" charset="0"/>
            </a:endParaRPr>
          </a:p>
        </p:txBody>
      </p:sp>
      <p:sp>
        <p:nvSpPr>
          <p:cNvPr id="39" name="Oval 38"/>
          <p:cNvSpPr/>
          <p:nvPr userDrawn="1"/>
        </p:nvSpPr>
        <p:spPr>
          <a:xfrm>
            <a:off x="8108059"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800"/>
          </a:p>
        </p:txBody>
      </p:sp>
      <p:sp>
        <p:nvSpPr>
          <p:cNvPr id="40" name="Oval 39"/>
          <p:cNvSpPr/>
          <p:nvPr userDrawn="1"/>
        </p:nvSpPr>
        <p:spPr>
          <a:xfrm>
            <a:off x="7668344" y="6309320"/>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800"/>
          </a:p>
        </p:txBody>
      </p:sp>
      <p:sp>
        <p:nvSpPr>
          <p:cNvPr id="41" name="Rectangle 9"/>
          <p:cNvSpPr/>
          <p:nvPr userDrawn="1"/>
        </p:nvSpPr>
        <p:spPr>
          <a:xfrm rot="2700000">
            <a:off x="7816704"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900"/>
          </a:p>
        </p:txBody>
      </p:sp>
      <p:sp>
        <p:nvSpPr>
          <p:cNvPr id="42" name="Oval 41"/>
          <p:cNvSpPr/>
          <p:nvPr userDrawn="1"/>
        </p:nvSpPr>
        <p:spPr>
          <a:xfrm rot="10800000">
            <a:off x="8544272"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800"/>
          </a:p>
        </p:txBody>
      </p:sp>
      <p:sp>
        <p:nvSpPr>
          <p:cNvPr id="43" name="Rectangle 9"/>
          <p:cNvSpPr/>
          <p:nvPr userDrawn="1"/>
        </p:nvSpPr>
        <p:spPr>
          <a:xfrm rot="13500000">
            <a:off x="8642496"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900"/>
          </a:p>
        </p:txBody>
      </p:sp>
      <p:sp>
        <p:nvSpPr>
          <p:cNvPr id="22" name="Action Button: Forward or Next 21">
            <a:hlinkClick r:id="" action="ppaction://hlinkshowjump?jump=nextslide" highlightClick="1"/>
          </p:cNvPr>
          <p:cNvSpPr/>
          <p:nvPr userDrawn="1"/>
        </p:nvSpPr>
        <p:spPr>
          <a:xfrm>
            <a:off x="8517062"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a:blip r:embed="rId106" cstate="print">
            <a:extLst>
              <a:ext uri="{28A0092B-C50C-407E-A947-70E740481C1C}">
                <a14:useLocalDpi xmlns:a14="http://schemas.microsoft.com/office/drawing/2010/main" val="0"/>
              </a:ext>
            </a:extLst>
          </a:blip>
          <a:stretch>
            <a:fillRect/>
          </a:stretch>
        </p:blipFill>
        <p:spPr>
          <a:xfrm>
            <a:off x="291992" y="6275827"/>
            <a:ext cx="1255672" cy="341136"/>
          </a:xfrm>
          <a:prstGeom prst="rect">
            <a:avLst/>
          </a:prstGeom>
        </p:spPr>
      </p:pic>
    </p:spTree>
    <p:extLst>
      <p:ext uri="{BB962C8B-B14F-4D97-AF65-F5344CB8AC3E}">
        <p14:creationId xmlns:p14="http://schemas.microsoft.com/office/powerpoint/2010/main" val="763409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58" r:id="rId86"/>
    <p:sldLayoutId id="2147483759" r:id="rId87"/>
    <p:sldLayoutId id="2147483760" r:id="rId88"/>
    <p:sldLayoutId id="2147483761" r:id="rId89"/>
    <p:sldLayoutId id="2147483762" r:id="rId90"/>
    <p:sldLayoutId id="2147483763" r:id="rId91"/>
    <p:sldLayoutId id="2147483764" r:id="rId92"/>
    <p:sldLayoutId id="2147483765" r:id="rId93"/>
    <p:sldLayoutId id="2147483766" r:id="rId94"/>
    <p:sldLayoutId id="2147483767" r:id="rId95"/>
    <p:sldLayoutId id="2147483768" r:id="rId96"/>
    <p:sldLayoutId id="2147483769" r:id="rId97"/>
    <p:sldLayoutId id="2147483770" r:id="rId98"/>
    <p:sldLayoutId id="2147483771" r:id="rId99"/>
    <p:sldLayoutId id="2147483772" r:id="rId100"/>
    <p:sldLayoutId id="2147483773" r:id="rId101"/>
    <p:sldLayoutId id="2147483774" r:id="rId102"/>
    <p:sldLayoutId id="2147483775" r:id="rId103"/>
    <p:sldLayoutId id="2147483789" r:id="rId104"/>
  </p:sldLayoutIdLst>
  <p:hf sldNum="0" hdr="0" ftr="0" dt="0"/>
  <p:txStyles>
    <p:titleStyle>
      <a:lvl1pPr algn="ctr" defTabSz="914378" rtl="0" eaLnBrk="1" latinLnBrk="0" hangingPunct="1">
        <a:lnSpc>
          <a:spcPct val="86000"/>
        </a:lnSpc>
        <a:spcBef>
          <a:spcPct val="0"/>
        </a:spcBef>
        <a:buNone/>
        <a:defRPr sz="2100" kern="800" spc="-40">
          <a:solidFill>
            <a:schemeClr val="accent6"/>
          </a:solidFill>
          <a:latin typeface="Helvetica" charset="0"/>
          <a:ea typeface="Helvetica" charset="0"/>
          <a:cs typeface="Helvetica" charset="0"/>
        </a:defRPr>
      </a:lvl1pPr>
    </p:titleStyle>
    <p:bodyStyle>
      <a:lvl1pPr marL="171446" indent="-171446" algn="l" defTabSz="914378" rtl="0" eaLnBrk="1" latinLnBrk="0" hangingPunct="1">
        <a:spcBef>
          <a:spcPct val="20000"/>
        </a:spcBef>
        <a:buClr>
          <a:schemeClr val="accent4"/>
        </a:buClr>
        <a:buFont typeface="Arial" panose="020B0604020202020204" pitchFamily="34" charset="0"/>
        <a:buChar char="•"/>
        <a:defRPr sz="1500" b="0" i="0" kern="800" spc="-10">
          <a:solidFill>
            <a:schemeClr val="accent6"/>
          </a:solidFill>
          <a:latin typeface="Helvetica Light" charset="0"/>
          <a:ea typeface="Helvetica Light" charset="0"/>
          <a:cs typeface="Helvetica Light" charset="0"/>
        </a:defRPr>
      </a:lvl1pPr>
      <a:lvl2pPr marL="344480" indent="-173034" algn="l" defTabSz="914378" rtl="0" eaLnBrk="1" latinLnBrk="0" hangingPunct="1">
        <a:spcBef>
          <a:spcPct val="20000"/>
        </a:spcBef>
        <a:buClr>
          <a:schemeClr val="accent4"/>
        </a:buClr>
        <a:buFont typeface="Arial" panose="020B0604020202020204" pitchFamily="34" charset="0"/>
        <a:buChar char="–"/>
        <a:defRPr sz="1200" b="0" i="0" kern="800">
          <a:solidFill>
            <a:schemeClr val="accent6"/>
          </a:solidFill>
          <a:latin typeface="Helvetica Light" charset="0"/>
          <a:ea typeface="Helvetica Light" charset="0"/>
          <a:cs typeface="Helvetica Light" charset="0"/>
        </a:defRPr>
      </a:lvl2pPr>
      <a:lvl3pPr marL="515925" indent="-171446" algn="l" defTabSz="914378" rtl="0" eaLnBrk="1" latinLnBrk="0" hangingPunct="1">
        <a:spcBef>
          <a:spcPct val="20000"/>
        </a:spcBef>
        <a:buClr>
          <a:schemeClr val="accent4"/>
        </a:buClr>
        <a:buFont typeface="Arial" panose="020B0604020202020204" pitchFamily="34" charset="0"/>
        <a:buChar char="•"/>
        <a:defRPr sz="1200" b="0" i="0" kern="800">
          <a:solidFill>
            <a:schemeClr val="accent6"/>
          </a:solidFill>
          <a:latin typeface="Helvetica Light" charset="0"/>
          <a:ea typeface="Helvetica Light" charset="0"/>
          <a:cs typeface="Helvetica Light" charset="0"/>
        </a:defRPr>
      </a:lvl3pPr>
      <a:lvl4pPr marL="687371" indent="-171446" algn="l" defTabSz="914378" rtl="0" eaLnBrk="1" latinLnBrk="0" hangingPunct="1">
        <a:spcBef>
          <a:spcPct val="20000"/>
        </a:spcBef>
        <a:buClr>
          <a:schemeClr val="accent4"/>
        </a:buClr>
        <a:buFont typeface="Arial" panose="020B0604020202020204" pitchFamily="34" charset="0"/>
        <a:buChar char="–"/>
        <a:defRPr sz="1200" b="0" i="0" kern="800">
          <a:solidFill>
            <a:schemeClr val="accent6"/>
          </a:solidFill>
          <a:latin typeface="Helvetica Light" charset="0"/>
          <a:ea typeface="Helvetica Light" charset="0"/>
          <a:cs typeface="Helvetica Light" charset="0"/>
        </a:defRPr>
      </a:lvl4pPr>
      <a:lvl5pPr marL="858817" indent="-171446" algn="l" defTabSz="914378" rtl="0" eaLnBrk="1" latinLnBrk="0" hangingPunct="1">
        <a:spcBef>
          <a:spcPct val="20000"/>
        </a:spcBef>
        <a:buClr>
          <a:schemeClr val="accent4"/>
        </a:buClr>
        <a:buFont typeface="Arial" panose="020B0604020202020204" pitchFamily="34" charset="0"/>
        <a:buChar char="»"/>
        <a:defRPr sz="1200" b="0" i="0" kern="800">
          <a:solidFill>
            <a:schemeClr val="accent6"/>
          </a:solidFill>
          <a:latin typeface="Helvetica Light" charset="0"/>
          <a:ea typeface="Helvetica Light" charset="0"/>
          <a:cs typeface="Helvetica Light"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820738"/>
            <a:ext cx="7924800" cy="617537"/>
          </a:xfrm>
          <a:prstGeom prst="rect">
            <a:avLst/>
          </a:prstGeom>
          <a:noFill/>
          <a:ln w="9525">
            <a:noFill/>
            <a:miter lim="800000"/>
            <a:headEnd/>
            <a:tailEnd/>
          </a:ln>
        </p:spPr>
        <p:txBody>
          <a:bodyPr vert="horz" wrap="square" lIns="95785" tIns="47894" rIns="95785" bIns="47894" numCol="1" anchor="ctr" anchorCtr="0" compatLnSpc="1">
            <a:prstTxWarp prst="textNoShape">
              <a:avLst/>
            </a:prstTxWarp>
          </a:bodyPr>
          <a:lstStyle/>
          <a:p>
            <a:pPr lvl="0"/>
            <a:r>
              <a:rPr lang="fr-FR" altLang="en-US"/>
              <a:t>Click to edit Master title style</a:t>
            </a:r>
          </a:p>
        </p:txBody>
      </p:sp>
      <p:sp>
        <p:nvSpPr>
          <p:cNvPr id="62467" name="Rectangle 3"/>
          <p:cNvSpPr>
            <a:spLocks noGrp="1" noChangeArrowheads="1"/>
          </p:cNvSpPr>
          <p:nvPr>
            <p:ph type="body" idx="1"/>
          </p:nvPr>
        </p:nvSpPr>
        <p:spPr bwMode="auto">
          <a:xfrm>
            <a:off x="609600" y="1576388"/>
            <a:ext cx="7924800" cy="4519612"/>
          </a:xfrm>
          <a:prstGeom prst="rect">
            <a:avLst/>
          </a:prstGeom>
          <a:noFill/>
          <a:ln w="9525">
            <a:noFill/>
            <a:miter lim="800000"/>
            <a:headEnd/>
            <a:tailEnd/>
          </a:ln>
        </p:spPr>
        <p:txBody>
          <a:bodyPr vert="horz" wrap="square" lIns="95785" tIns="47894" rIns="95785" bIns="47894" numCol="1" anchor="t" anchorCtr="0" compatLnSpc="1">
            <a:prstTxWarp prst="textNoShape">
              <a:avLst/>
            </a:prstTxWarp>
          </a:bodyPr>
          <a:lstStyle/>
          <a:p>
            <a:pPr lvl="0"/>
            <a:r>
              <a:rPr lang="fr-FR" altLang="en-US"/>
              <a:t>Click to edit Master text styles</a:t>
            </a:r>
          </a:p>
          <a:p>
            <a:pPr lvl="1"/>
            <a:r>
              <a:rPr lang="fr-FR" altLang="en-US"/>
              <a:t>Second level</a:t>
            </a:r>
          </a:p>
          <a:p>
            <a:pPr lvl="2"/>
            <a:r>
              <a:rPr lang="fr-FR" altLang="en-US"/>
              <a:t>Third level</a:t>
            </a:r>
          </a:p>
        </p:txBody>
      </p:sp>
      <p:sp>
        <p:nvSpPr>
          <p:cNvPr id="102404" name="Rectangle 4"/>
          <p:cNvSpPr>
            <a:spLocks noGrp="1" noChangeArrowheads="1"/>
          </p:cNvSpPr>
          <p:nvPr>
            <p:ph type="dt" sz="half" idx="2"/>
          </p:nvPr>
        </p:nvSpPr>
        <p:spPr bwMode="auto">
          <a:xfrm>
            <a:off x="609600" y="6297613"/>
            <a:ext cx="2133600" cy="287337"/>
          </a:xfrm>
          <a:prstGeom prst="rect">
            <a:avLst/>
          </a:prstGeom>
          <a:noFill/>
          <a:ln>
            <a:noFill/>
          </a:ln>
          <a:effectLst/>
          <a:extLst>
            <a:ext uri="{FAA26D3D-D897-4be2-8F04-BA451C77F1D7}"/>
          </a:extLst>
        </p:spPr>
        <p:txBody>
          <a:bodyPr vert="horz" wrap="square" lIns="95785" tIns="47894" rIns="95785" bIns="47894" numCol="1" anchor="t" anchorCtr="0" compatLnSpc="1">
            <a:prstTxWarp prst="textNoShape">
              <a:avLst/>
            </a:prstTxWarp>
          </a:bodyPr>
          <a:lstStyle>
            <a:lvl1pPr>
              <a:defRPr sz="1300">
                <a:solidFill>
                  <a:srgbClr val="000000"/>
                </a:solidFill>
                <a:latin typeface="Helvetica" pitchFamily="34" charset="0"/>
                <a:ea typeface="+mn-ea"/>
                <a:cs typeface="ＭＳ Ｐゴシック"/>
              </a:defRPr>
            </a:lvl1pPr>
          </a:lstStyle>
          <a:p>
            <a:pPr fontAlgn="base">
              <a:spcBef>
                <a:spcPct val="0"/>
              </a:spcBef>
              <a:spcAft>
                <a:spcPct val="0"/>
              </a:spcAft>
              <a:defRPr/>
            </a:pPr>
            <a:fld id="{AE439685-05B0-4D1B-A37A-7ABFE3DE88EB}" type="datetime3">
              <a:rPr lang="fr-FR" altLang="en-US"/>
              <a:pPr fontAlgn="base">
                <a:spcBef>
                  <a:spcPct val="0"/>
                </a:spcBef>
                <a:spcAft>
                  <a:spcPct val="0"/>
                </a:spcAft>
                <a:defRPr/>
              </a:pPr>
              <a:t>09.05.22</a:t>
            </a:fld>
            <a:endParaRPr lang="fr-FR" altLang="en-US"/>
          </a:p>
        </p:txBody>
      </p:sp>
      <p:sp>
        <p:nvSpPr>
          <p:cNvPr id="102406" name="Rectangle 6"/>
          <p:cNvSpPr>
            <a:spLocks noGrp="1" noChangeArrowheads="1"/>
          </p:cNvSpPr>
          <p:nvPr>
            <p:ph type="sldNum" sz="quarter" idx="4"/>
          </p:nvPr>
        </p:nvSpPr>
        <p:spPr bwMode="auto">
          <a:xfrm>
            <a:off x="7696200" y="6297613"/>
            <a:ext cx="838200" cy="287337"/>
          </a:xfrm>
          <a:prstGeom prst="rect">
            <a:avLst/>
          </a:prstGeom>
          <a:noFill/>
          <a:ln>
            <a:noFill/>
          </a:ln>
          <a:effectLst/>
          <a:extLst>
            <a:ext uri="{FAA26D3D-D897-4be2-8F04-BA451C77F1D7}"/>
          </a:extLst>
        </p:spPr>
        <p:txBody>
          <a:bodyPr vert="horz" wrap="square" lIns="95785" tIns="47894" rIns="95785" bIns="47894" numCol="1" anchor="t" anchorCtr="0" compatLnSpc="1">
            <a:prstTxWarp prst="textNoShape">
              <a:avLst/>
            </a:prstTxWarp>
          </a:bodyPr>
          <a:lstStyle>
            <a:lvl1pPr algn="r">
              <a:defRPr sz="1300">
                <a:solidFill>
                  <a:srgbClr val="000000"/>
                </a:solidFill>
                <a:latin typeface="Helvetica" pitchFamily="34" charset="0"/>
                <a:ea typeface="+mn-ea"/>
                <a:cs typeface="ＭＳ Ｐゴシック"/>
              </a:defRPr>
            </a:lvl1pPr>
          </a:lstStyle>
          <a:p>
            <a:pPr fontAlgn="base">
              <a:spcBef>
                <a:spcPct val="0"/>
              </a:spcBef>
              <a:spcAft>
                <a:spcPct val="0"/>
              </a:spcAft>
              <a:defRPr/>
            </a:pPr>
            <a:fld id="{181CF27D-DCC6-4260-BB8C-02748DB23352}" type="slidenum">
              <a:rPr lang="fr-FR" altLang="en-US"/>
              <a:pPr fontAlgn="base">
                <a:spcBef>
                  <a:spcPct val="0"/>
                </a:spcBef>
                <a:spcAft>
                  <a:spcPct val="0"/>
                </a:spcAft>
                <a:defRPr/>
              </a:pPr>
              <a:t>‹N°›</a:t>
            </a:fld>
            <a:endParaRPr lang="fr-FR" altLang="en-US"/>
          </a:p>
        </p:txBody>
      </p:sp>
      <p:sp>
        <p:nvSpPr>
          <p:cNvPr id="9" name="AutoShape 7"/>
          <p:cNvSpPr>
            <a:spLocks noChangeArrowheads="1"/>
          </p:cNvSpPr>
          <p:nvPr userDrawn="1"/>
        </p:nvSpPr>
        <p:spPr bwMode="auto">
          <a:xfrm>
            <a:off x="150813" y="161925"/>
            <a:ext cx="8837612" cy="6535738"/>
          </a:xfrm>
          <a:prstGeom prst="roundRect">
            <a:avLst>
              <a:gd name="adj" fmla="val 3407"/>
            </a:avLst>
          </a:prstGeom>
          <a:noFill/>
          <a:ln w="19050">
            <a:solidFill>
              <a:srgbClr val="008BCA"/>
            </a:solidFill>
            <a:round/>
            <a:headEnd/>
            <a:tailEnd/>
          </a:ln>
        </p:spPr>
        <p:txBody>
          <a:bodyPr wrap="none" lIns="85175" tIns="42584" rIns="85175" bIns="42584" anchor="ctr"/>
          <a:lstStyle>
            <a:lvl1pPr defTabSz="852488" eaLnBrk="0" hangingPunct="0">
              <a:defRPr sz="2400">
                <a:solidFill>
                  <a:schemeClr val="tx1"/>
                </a:solidFill>
                <a:latin typeface="Arial" pitchFamily="34" charset="0"/>
                <a:cs typeface="Arial" pitchFamily="34" charset="0"/>
              </a:defRPr>
            </a:lvl1pPr>
            <a:lvl2pPr marL="425450" defTabSz="852488" eaLnBrk="0" hangingPunct="0">
              <a:defRPr sz="2400">
                <a:solidFill>
                  <a:schemeClr val="tx1"/>
                </a:solidFill>
                <a:latin typeface="Arial" pitchFamily="34" charset="0"/>
                <a:cs typeface="Arial" pitchFamily="34" charset="0"/>
              </a:defRPr>
            </a:lvl2pPr>
            <a:lvl3pPr marL="852488" defTabSz="852488" eaLnBrk="0" hangingPunct="0">
              <a:defRPr sz="2400">
                <a:solidFill>
                  <a:schemeClr val="tx1"/>
                </a:solidFill>
                <a:latin typeface="Arial" pitchFamily="34" charset="0"/>
                <a:cs typeface="Arial" pitchFamily="34" charset="0"/>
              </a:defRPr>
            </a:lvl3pPr>
            <a:lvl4pPr marL="1277938" defTabSz="852488" eaLnBrk="0" hangingPunct="0">
              <a:defRPr sz="2400">
                <a:solidFill>
                  <a:schemeClr val="tx1"/>
                </a:solidFill>
                <a:latin typeface="Arial" pitchFamily="34" charset="0"/>
                <a:cs typeface="Arial" pitchFamily="34" charset="0"/>
              </a:defRPr>
            </a:lvl4pPr>
            <a:lvl5pPr marL="1703388" defTabSz="852488" eaLnBrk="0" hangingPunct="0">
              <a:defRPr sz="2400">
                <a:solidFill>
                  <a:schemeClr val="tx1"/>
                </a:solidFill>
                <a:latin typeface="Arial" pitchFamily="34" charset="0"/>
                <a:cs typeface="Arial" pitchFamily="34" charset="0"/>
              </a:defRPr>
            </a:lvl5pPr>
            <a:lvl6pPr marL="2160588" defTabSz="852488" eaLnBrk="0" fontAlgn="base" hangingPunct="0">
              <a:spcBef>
                <a:spcPct val="0"/>
              </a:spcBef>
              <a:spcAft>
                <a:spcPct val="0"/>
              </a:spcAft>
              <a:defRPr sz="2400">
                <a:solidFill>
                  <a:schemeClr val="tx1"/>
                </a:solidFill>
                <a:latin typeface="Arial" pitchFamily="34" charset="0"/>
                <a:cs typeface="Arial" pitchFamily="34" charset="0"/>
              </a:defRPr>
            </a:lvl6pPr>
            <a:lvl7pPr marL="2617788" defTabSz="852488" eaLnBrk="0" fontAlgn="base" hangingPunct="0">
              <a:spcBef>
                <a:spcPct val="0"/>
              </a:spcBef>
              <a:spcAft>
                <a:spcPct val="0"/>
              </a:spcAft>
              <a:defRPr sz="2400">
                <a:solidFill>
                  <a:schemeClr val="tx1"/>
                </a:solidFill>
                <a:latin typeface="Arial" pitchFamily="34" charset="0"/>
                <a:cs typeface="Arial" pitchFamily="34" charset="0"/>
              </a:defRPr>
            </a:lvl7pPr>
            <a:lvl8pPr marL="3074988" defTabSz="852488" eaLnBrk="0" fontAlgn="base" hangingPunct="0">
              <a:spcBef>
                <a:spcPct val="0"/>
              </a:spcBef>
              <a:spcAft>
                <a:spcPct val="0"/>
              </a:spcAft>
              <a:defRPr sz="2400">
                <a:solidFill>
                  <a:schemeClr val="tx1"/>
                </a:solidFill>
                <a:latin typeface="Arial" pitchFamily="34" charset="0"/>
                <a:cs typeface="Arial" pitchFamily="34" charset="0"/>
              </a:defRPr>
            </a:lvl8pPr>
            <a:lvl9pPr marL="3532188" defTabSz="8524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fontAlgn="base">
              <a:spcBef>
                <a:spcPct val="0"/>
              </a:spcBef>
              <a:spcAft>
                <a:spcPct val="0"/>
              </a:spcAft>
              <a:defRPr/>
            </a:pPr>
            <a:endParaRPr lang="de-CH" altLang="en-US" sz="2200">
              <a:solidFill>
                <a:srgbClr val="000000"/>
              </a:solidFill>
            </a:endParaRPr>
          </a:p>
        </p:txBody>
      </p:sp>
      <p:pic>
        <p:nvPicPr>
          <p:cNvPr id="62471" name="Picture 7" descr="logo_fors.eps"/>
          <p:cNvPicPr>
            <a:picLocks noChangeAspect="1"/>
          </p:cNvPicPr>
          <p:nvPr userDrawn="1"/>
        </p:nvPicPr>
        <p:blipFill>
          <a:blip r:embed="rId13"/>
          <a:srcRect/>
          <a:stretch>
            <a:fillRect/>
          </a:stretch>
        </p:blipFill>
        <p:spPr bwMode="auto">
          <a:xfrm>
            <a:off x="76200" y="74613"/>
            <a:ext cx="1397000" cy="687387"/>
          </a:xfrm>
          <a:prstGeom prst="rect">
            <a:avLst/>
          </a:prstGeom>
          <a:noFill/>
          <a:ln w="9525">
            <a:noFill/>
            <a:miter lim="800000"/>
            <a:headEnd/>
            <a:tailEnd/>
          </a:ln>
        </p:spPr>
      </p:pic>
    </p:spTree>
    <p:extLst>
      <p:ext uri="{BB962C8B-B14F-4D97-AF65-F5344CB8AC3E}">
        <p14:creationId xmlns:p14="http://schemas.microsoft.com/office/powerpoint/2010/main" val="235459209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l" defTabSz="958850" rtl="0" eaLnBrk="0" fontAlgn="base" hangingPunct="0">
        <a:spcBef>
          <a:spcPct val="0"/>
        </a:spcBef>
        <a:spcAft>
          <a:spcPct val="0"/>
        </a:spcAft>
        <a:defRPr sz="2800">
          <a:solidFill>
            <a:schemeClr val="tx2"/>
          </a:solidFill>
          <a:latin typeface="Helvetica"/>
          <a:ea typeface="+mj-ea"/>
          <a:cs typeface="Helvetica"/>
        </a:defRPr>
      </a:lvl1pPr>
      <a:lvl2pPr algn="l" defTabSz="958850" rtl="0" eaLnBrk="0" fontAlgn="base" hangingPunct="0">
        <a:spcBef>
          <a:spcPct val="0"/>
        </a:spcBef>
        <a:spcAft>
          <a:spcPct val="0"/>
        </a:spcAft>
        <a:defRPr sz="2800">
          <a:solidFill>
            <a:schemeClr val="tx2"/>
          </a:solidFill>
          <a:latin typeface="Helvetica" charset="0"/>
          <a:ea typeface="ＭＳ Ｐゴシック" charset="0"/>
          <a:cs typeface="Helvetica" pitchFamily="-84" charset="0"/>
        </a:defRPr>
      </a:lvl2pPr>
      <a:lvl3pPr algn="l" defTabSz="958850" rtl="0" eaLnBrk="0" fontAlgn="base" hangingPunct="0">
        <a:spcBef>
          <a:spcPct val="0"/>
        </a:spcBef>
        <a:spcAft>
          <a:spcPct val="0"/>
        </a:spcAft>
        <a:defRPr sz="2800">
          <a:solidFill>
            <a:schemeClr val="tx2"/>
          </a:solidFill>
          <a:latin typeface="Helvetica" charset="0"/>
          <a:ea typeface="ＭＳ Ｐゴシック" charset="0"/>
          <a:cs typeface="Helvetica" pitchFamily="-84" charset="0"/>
        </a:defRPr>
      </a:lvl3pPr>
      <a:lvl4pPr algn="l" defTabSz="958850" rtl="0" eaLnBrk="0" fontAlgn="base" hangingPunct="0">
        <a:spcBef>
          <a:spcPct val="0"/>
        </a:spcBef>
        <a:spcAft>
          <a:spcPct val="0"/>
        </a:spcAft>
        <a:defRPr sz="2800">
          <a:solidFill>
            <a:schemeClr val="tx2"/>
          </a:solidFill>
          <a:latin typeface="Helvetica" charset="0"/>
          <a:ea typeface="ＭＳ Ｐゴシック" charset="0"/>
          <a:cs typeface="Helvetica" pitchFamily="-84" charset="0"/>
        </a:defRPr>
      </a:lvl4pPr>
      <a:lvl5pPr algn="l" defTabSz="958850" rtl="0" eaLnBrk="0" fontAlgn="base" hangingPunct="0">
        <a:spcBef>
          <a:spcPct val="0"/>
        </a:spcBef>
        <a:spcAft>
          <a:spcPct val="0"/>
        </a:spcAft>
        <a:defRPr sz="2800">
          <a:solidFill>
            <a:schemeClr val="tx2"/>
          </a:solidFill>
          <a:latin typeface="Helvetica" charset="0"/>
          <a:ea typeface="ＭＳ Ｐゴシック" charset="0"/>
          <a:cs typeface="Helvetica" pitchFamily="-84" charset="0"/>
        </a:defRPr>
      </a:lvl5pPr>
      <a:lvl6pPr marL="457200" algn="l" defTabSz="958850" rtl="0" fontAlgn="base">
        <a:spcBef>
          <a:spcPct val="0"/>
        </a:spcBef>
        <a:spcAft>
          <a:spcPct val="0"/>
        </a:spcAft>
        <a:defRPr sz="2800">
          <a:solidFill>
            <a:schemeClr val="tx2"/>
          </a:solidFill>
          <a:latin typeface="Arial" charset="0"/>
          <a:ea typeface="ＭＳ Ｐゴシック" charset="0"/>
        </a:defRPr>
      </a:lvl6pPr>
      <a:lvl7pPr marL="914400" algn="l" defTabSz="958850" rtl="0" fontAlgn="base">
        <a:spcBef>
          <a:spcPct val="0"/>
        </a:spcBef>
        <a:spcAft>
          <a:spcPct val="0"/>
        </a:spcAft>
        <a:defRPr sz="2800">
          <a:solidFill>
            <a:schemeClr val="tx2"/>
          </a:solidFill>
          <a:latin typeface="Arial" charset="0"/>
          <a:ea typeface="ＭＳ Ｐゴシック" charset="0"/>
        </a:defRPr>
      </a:lvl7pPr>
      <a:lvl8pPr marL="1371600" algn="l" defTabSz="958850" rtl="0" fontAlgn="base">
        <a:spcBef>
          <a:spcPct val="0"/>
        </a:spcBef>
        <a:spcAft>
          <a:spcPct val="0"/>
        </a:spcAft>
        <a:defRPr sz="2800">
          <a:solidFill>
            <a:schemeClr val="tx2"/>
          </a:solidFill>
          <a:latin typeface="Arial" charset="0"/>
          <a:ea typeface="ＭＳ Ｐゴシック" charset="0"/>
        </a:defRPr>
      </a:lvl8pPr>
      <a:lvl9pPr marL="1828800" algn="l" defTabSz="958850" rtl="0" fontAlgn="base">
        <a:spcBef>
          <a:spcPct val="0"/>
        </a:spcBef>
        <a:spcAft>
          <a:spcPct val="0"/>
        </a:spcAft>
        <a:defRPr sz="2800">
          <a:solidFill>
            <a:schemeClr val="tx2"/>
          </a:solidFill>
          <a:latin typeface="Arial" charset="0"/>
          <a:ea typeface="ＭＳ Ｐゴシック" charset="0"/>
        </a:defRPr>
      </a:lvl9pPr>
    </p:titleStyle>
    <p:bodyStyle>
      <a:lvl1pPr marL="358775" indent="-358775" algn="l" defTabSz="958850" rtl="0" eaLnBrk="0" fontAlgn="base" hangingPunct="0">
        <a:spcBef>
          <a:spcPct val="20000"/>
        </a:spcBef>
        <a:spcAft>
          <a:spcPct val="0"/>
        </a:spcAft>
        <a:buClr>
          <a:srgbClr val="008BCA"/>
        </a:buClr>
        <a:buFont typeface="Wingdings" pitchFamily="2" charset="2"/>
        <a:buChar char="§"/>
        <a:defRPr sz="2400">
          <a:solidFill>
            <a:schemeClr val="tx1"/>
          </a:solidFill>
          <a:latin typeface="Helvetica"/>
          <a:ea typeface="+mn-ea"/>
          <a:cs typeface="Helvetica"/>
        </a:defRPr>
      </a:lvl1pPr>
      <a:lvl2pPr marL="777875" indent="-298450" algn="l" defTabSz="958850" rtl="0" eaLnBrk="0" fontAlgn="base" hangingPunct="0">
        <a:spcBef>
          <a:spcPct val="20000"/>
        </a:spcBef>
        <a:spcAft>
          <a:spcPct val="0"/>
        </a:spcAft>
        <a:buClr>
          <a:srgbClr val="008BCA"/>
        </a:buClr>
        <a:buFont typeface="Wingdings" pitchFamily="2" charset="2"/>
        <a:buChar char="§"/>
        <a:defRPr sz="2000">
          <a:solidFill>
            <a:schemeClr val="tx1"/>
          </a:solidFill>
          <a:latin typeface="Helvetica"/>
          <a:ea typeface="+mn-ea"/>
          <a:cs typeface="Helvetica"/>
        </a:defRPr>
      </a:lvl2pPr>
      <a:lvl3pPr marL="1198563" indent="-239713" algn="l" defTabSz="958850" rtl="0" eaLnBrk="0" fontAlgn="base" hangingPunct="0">
        <a:spcBef>
          <a:spcPct val="20000"/>
        </a:spcBef>
        <a:spcAft>
          <a:spcPct val="0"/>
        </a:spcAft>
        <a:buClr>
          <a:srgbClr val="008BCA"/>
        </a:buClr>
        <a:buFont typeface="Wingdings" pitchFamily="2" charset="2"/>
        <a:buChar char="§"/>
        <a:defRPr sz="1600">
          <a:solidFill>
            <a:schemeClr val="tx1"/>
          </a:solidFill>
          <a:latin typeface="Helvetica"/>
          <a:ea typeface="+mn-ea"/>
          <a:cs typeface="Helvetica"/>
        </a:defRPr>
      </a:lvl3pPr>
      <a:lvl4pPr marL="1676400" indent="-239713" algn="l" defTabSz="958850" rtl="0" eaLnBrk="0" fontAlgn="base" hangingPunct="0">
        <a:spcBef>
          <a:spcPct val="20000"/>
        </a:spcBef>
        <a:spcAft>
          <a:spcPct val="0"/>
        </a:spcAft>
        <a:buClr>
          <a:srgbClr val="008BCA"/>
        </a:buClr>
        <a:buFont typeface="Wingdings" pitchFamily="2" charset="2"/>
        <a:buChar char="§"/>
        <a:defRPr sz="1500">
          <a:solidFill>
            <a:schemeClr val="tx1"/>
          </a:solidFill>
          <a:latin typeface="+mn-lt"/>
          <a:ea typeface="+mn-ea"/>
          <a:cs typeface="ＭＳ Ｐゴシック"/>
        </a:defRPr>
      </a:lvl4pPr>
      <a:lvl5pPr marL="2154238" indent="-238125" algn="l" defTabSz="958850" rtl="0" eaLnBrk="0" fontAlgn="base" hangingPunct="0">
        <a:spcBef>
          <a:spcPct val="20000"/>
        </a:spcBef>
        <a:spcAft>
          <a:spcPct val="0"/>
        </a:spcAft>
        <a:buClr>
          <a:srgbClr val="008BCA"/>
        </a:buClr>
        <a:buFont typeface="Wingdings" pitchFamily="2" charset="2"/>
        <a:buChar char="§"/>
        <a:defRPr sz="1200">
          <a:solidFill>
            <a:schemeClr val="tx1"/>
          </a:solidFill>
          <a:latin typeface="+mn-lt"/>
          <a:ea typeface="+mn-ea"/>
          <a:cs typeface="ＭＳ Ｐゴシック"/>
        </a:defRPr>
      </a:lvl5pPr>
      <a:lvl6pPr marL="26114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6pPr>
      <a:lvl7pPr marL="30686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7pPr>
      <a:lvl8pPr marL="35258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8pPr>
      <a:lvl9pPr marL="39830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0.xml.rels><?xml version="1.0" encoding="UTF-8" standalone="yes"?>
<Relationships xmlns="http://schemas.openxmlformats.org/package/2006/relationships"><Relationship Id="rId2" Type="http://schemas.openxmlformats.org/officeDocument/2006/relationships/hyperlink" Target="https://swissethics.ch/fr/templates/studieninformationen-und-einwilligungen" TargetMode="Externa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150938" y="1427163"/>
            <a:ext cx="7070725" cy="3346450"/>
            <a:chOff x="-1207967" y="1789304"/>
            <a:chExt cx="5057752" cy="3200399"/>
          </a:xfrm>
        </p:grpSpPr>
        <p:sp>
          <p:nvSpPr>
            <p:cNvPr id="5" name="Rectangle 4"/>
            <p:cNvSpPr/>
            <p:nvPr/>
          </p:nvSpPr>
          <p:spPr>
            <a:xfrm>
              <a:off x="-1115988" y="1789304"/>
              <a:ext cx="4965773" cy="3060723"/>
            </a:xfrm>
            <a:prstGeom prst="roundRect">
              <a:avLst/>
            </a:prstGeom>
            <a:solidFill>
              <a:srgbClr val="008BC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5"/>
            <p:cNvSpPr/>
            <p:nvPr/>
          </p:nvSpPr>
          <p:spPr>
            <a:xfrm>
              <a:off x="-1207967" y="1789304"/>
              <a:ext cx="4879470" cy="3200399"/>
            </a:xfrm>
            <a:prstGeom prst="roundRect">
              <a:avLst/>
            </a:prstGeom>
          </p:spPr>
          <p:style>
            <a:lnRef idx="0">
              <a:scrgbClr r="0" g="0" b="0"/>
            </a:lnRef>
            <a:fillRef idx="0">
              <a:scrgbClr r="0" g="0" b="0"/>
            </a:fillRef>
            <a:effectRef idx="0">
              <a:scrgbClr r="0" g="0" b="0"/>
            </a:effectRef>
            <a:fontRef idx="minor">
              <a:schemeClr val="lt1"/>
            </a:fontRef>
          </p:style>
          <p:txBody>
            <a:bodyPr lIns="12700" tIns="12700" rIns="12700" bIns="12700" anchor="ctr"/>
            <a:lstStyle/>
            <a:p>
              <a:pPr algn="ctr" defTabSz="914400">
                <a:defRPr/>
              </a:pPr>
              <a:r>
                <a:rPr lang="fr-CH" sz="3600" b="1" dirty="0">
                  <a:solidFill>
                    <a:srgbClr val="FFFFFF"/>
                  </a:solidFill>
                  <a:latin typeface="Open Sans Light"/>
                  <a:cs typeface="ＭＳ Ｐゴシック"/>
                </a:rPr>
                <a:t>Enjeux éthiques de l’Open </a:t>
              </a:r>
              <a:r>
                <a:rPr lang="fr-CH" sz="3600" b="1" dirty="0" err="1">
                  <a:solidFill>
                    <a:srgbClr val="FFFFFF"/>
                  </a:solidFill>
                  <a:latin typeface="Open Sans Light"/>
                  <a:cs typeface="ＭＳ Ｐゴシック"/>
                </a:rPr>
                <a:t>Research</a:t>
              </a:r>
              <a:r>
                <a:rPr lang="fr-CH" sz="3600" b="1" dirty="0">
                  <a:solidFill>
                    <a:srgbClr val="FFFFFF"/>
                  </a:solidFill>
                  <a:latin typeface="Open Sans Light"/>
                  <a:cs typeface="ＭＳ Ｐゴシック"/>
                </a:rPr>
                <a:t> Data</a:t>
              </a:r>
              <a:endParaRPr lang="de-CH" sz="3600" b="1" dirty="0">
                <a:solidFill>
                  <a:srgbClr val="FFFFFF"/>
                </a:solidFill>
                <a:cs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3600" b="0" i="0" u="none" strike="noStrike" kern="1200" cap="none" spc="0" normalizeH="0" baseline="0" noProof="0" dirty="0">
                <a:ln>
                  <a:noFill/>
                </a:ln>
                <a:solidFill>
                  <a:srgbClr val="FFFFFF"/>
                </a:solidFill>
                <a:effectLst/>
                <a:uLnTx/>
                <a:uFillTx/>
                <a:latin typeface="Open Sans Light"/>
                <a:ea typeface="+mn-ea"/>
                <a:cs typeface="+mn-cs"/>
              </a:endParaRPr>
            </a:p>
          </p:txBody>
        </p:sp>
      </p:grpSp>
      <p:sp>
        <p:nvSpPr>
          <p:cNvPr id="7" name="Rectangle à coins arrondis 6"/>
          <p:cNvSpPr>
            <a:spLocks noChangeArrowheads="1"/>
          </p:cNvSpPr>
          <p:nvPr/>
        </p:nvSpPr>
        <p:spPr bwMode="auto">
          <a:xfrm>
            <a:off x="1074738" y="1927225"/>
            <a:ext cx="5562600" cy="3276600"/>
          </a:xfrm>
          <a:prstGeom prst="roundRect">
            <a:avLst>
              <a:gd name="adj" fmla="val 16667"/>
            </a:avLst>
          </a:prstGeom>
          <a:noFill/>
          <a:ln w="9525">
            <a:noFill/>
            <a:round/>
            <a:headEnd/>
            <a:tailEnd/>
          </a:ln>
        </p:spPr>
        <p:txBody>
          <a:bodyPr lIns="102829" tIns="51417" rIns="102829" bIns="51417"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H" sz="2400" b="1" i="0" u="none" strike="noStrike" kern="1200" cap="none" spc="0" normalizeH="0" baseline="0" noProof="0">
              <a:ln>
                <a:noFill/>
              </a:ln>
              <a:solidFill>
                <a:srgbClr val="000000"/>
              </a:solidFill>
              <a:effectLst/>
              <a:uLnTx/>
              <a:uFillTx/>
              <a:latin typeface="Open Sans Light"/>
              <a:ea typeface="+mn-ea"/>
              <a:cs typeface="Arial" charset="0"/>
            </a:endParaRPr>
          </a:p>
        </p:txBody>
      </p:sp>
      <p:sp>
        <p:nvSpPr>
          <p:cNvPr id="8" name="TextBox 6"/>
          <p:cNvSpPr txBox="1">
            <a:spLocks noChangeArrowheads="1"/>
          </p:cNvSpPr>
          <p:nvPr/>
        </p:nvSpPr>
        <p:spPr bwMode="auto">
          <a:xfrm>
            <a:off x="1331640" y="4846638"/>
            <a:ext cx="5249042" cy="36933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H" dirty="0">
                <a:solidFill>
                  <a:srgbClr val="000000"/>
                </a:solidFill>
                <a:latin typeface="Open Sans Light"/>
              </a:rPr>
              <a:t>Pablo Diaz, FORS / UNIL</a:t>
            </a:r>
            <a:endParaRPr kumimoji="0" lang="en-US" sz="1800" b="0" i="0" u="none" strike="noStrike" kern="1200" cap="none" spc="0" normalizeH="0" baseline="0" noProof="0" dirty="0">
              <a:ln>
                <a:noFill/>
              </a:ln>
              <a:solidFill>
                <a:srgbClr val="000000"/>
              </a:solidFill>
              <a:effectLst/>
              <a:uLnTx/>
              <a:uFillTx/>
              <a:latin typeface="Open Sans Light"/>
              <a:ea typeface="+mn-ea"/>
              <a:cs typeface="+mn-cs"/>
            </a:endParaRPr>
          </a:p>
        </p:txBody>
      </p:sp>
    </p:spTree>
    <p:extLst>
      <p:ext uri="{BB962C8B-B14F-4D97-AF65-F5344CB8AC3E}">
        <p14:creationId xmlns:p14="http://schemas.microsoft.com/office/powerpoint/2010/main" val="209360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9875C9-451D-AB48-BA92-2245A4F4DA69}"/>
              </a:ext>
            </a:extLst>
          </p:cNvPr>
          <p:cNvSpPr>
            <a:spLocks noGrp="1"/>
          </p:cNvSpPr>
          <p:nvPr>
            <p:ph type="title"/>
          </p:nvPr>
        </p:nvSpPr>
        <p:spPr/>
        <p:txBody>
          <a:bodyPr>
            <a:normAutofit/>
          </a:bodyPr>
          <a:lstStyle/>
          <a:p>
            <a:pPr algn="l"/>
            <a:r>
              <a:rPr lang="fr-FR" sz="2800" b="1" dirty="0"/>
              <a:t>Exigences pour la recherche</a:t>
            </a:r>
          </a:p>
        </p:txBody>
      </p:sp>
      <p:sp>
        <p:nvSpPr>
          <p:cNvPr id="3" name="Espace réservé du contenu 2">
            <a:extLst>
              <a:ext uri="{FF2B5EF4-FFF2-40B4-BE49-F238E27FC236}">
                <a16:creationId xmlns:a16="http://schemas.microsoft.com/office/drawing/2014/main" id="{9C7D7BF2-18A4-4C44-BA2E-85EEBC071614}"/>
              </a:ext>
            </a:extLst>
          </p:cNvPr>
          <p:cNvSpPr>
            <a:spLocks noGrp="1"/>
          </p:cNvSpPr>
          <p:nvPr>
            <p:ph idx="1"/>
          </p:nvPr>
        </p:nvSpPr>
        <p:spPr/>
        <p:txBody>
          <a:bodyPr>
            <a:normAutofit/>
          </a:bodyPr>
          <a:lstStyle/>
          <a:p>
            <a:r>
              <a:rPr lang="fr-FR" sz="2400" dirty="0">
                <a:solidFill>
                  <a:srgbClr val="000000"/>
                </a:solidFill>
              </a:rPr>
              <a:t>Une étude doit comporter une valeur sociale</a:t>
            </a:r>
          </a:p>
          <a:p>
            <a:r>
              <a:rPr lang="fr-FR" sz="2400" dirty="0">
                <a:solidFill>
                  <a:srgbClr val="000000"/>
                </a:solidFill>
              </a:rPr>
              <a:t>Une étude doit satisfaire aux exigences de la méthodologie scientifique</a:t>
            </a:r>
          </a:p>
          <a:p>
            <a:r>
              <a:rPr lang="fr-FR" sz="2400" dirty="0">
                <a:solidFill>
                  <a:srgbClr val="000000"/>
                </a:solidFill>
              </a:rPr>
              <a:t>La sélection des participants doit être équitable</a:t>
            </a:r>
          </a:p>
          <a:p>
            <a:r>
              <a:rPr lang="fr-FR" sz="2400" dirty="0">
                <a:solidFill>
                  <a:srgbClr val="000000"/>
                </a:solidFill>
              </a:rPr>
              <a:t>Le rapport bénéfice-risque doit être favorable</a:t>
            </a:r>
          </a:p>
          <a:p>
            <a:r>
              <a:rPr lang="fr-FR" sz="2400" dirty="0">
                <a:solidFill>
                  <a:srgbClr val="000000"/>
                </a:solidFill>
              </a:rPr>
              <a:t>Une évaluation indépendante est nécessaire</a:t>
            </a:r>
          </a:p>
          <a:p>
            <a:r>
              <a:rPr lang="fr-FR" sz="2400" dirty="0">
                <a:solidFill>
                  <a:srgbClr val="000000"/>
                </a:solidFill>
              </a:rPr>
              <a:t>Les participants doivent avoir donné leur consentement libre et éclairé</a:t>
            </a:r>
          </a:p>
          <a:p>
            <a:r>
              <a:rPr lang="fr-FR" sz="2400" dirty="0">
                <a:solidFill>
                  <a:srgbClr val="000000"/>
                </a:solidFill>
              </a:rPr>
              <a:t>Le respect est dû aux participants pendant toute la durée de l’étude et après son achèvement</a:t>
            </a:r>
            <a:endParaRPr lang="fr-FR" dirty="0"/>
          </a:p>
        </p:txBody>
      </p:sp>
    </p:spTree>
    <p:extLst>
      <p:ext uri="{BB962C8B-B14F-4D97-AF65-F5344CB8AC3E}">
        <p14:creationId xmlns:p14="http://schemas.microsoft.com/office/powerpoint/2010/main" val="223625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AEF24-77B8-E543-A265-A8DCF8F154C9}"/>
              </a:ext>
            </a:extLst>
          </p:cNvPr>
          <p:cNvSpPr>
            <a:spLocks noGrp="1"/>
          </p:cNvSpPr>
          <p:nvPr>
            <p:ph type="title"/>
          </p:nvPr>
        </p:nvSpPr>
        <p:spPr>
          <a:xfrm>
            <a:off x="628650" y="210657"/>
            <a:ext cx="7886700" cy="994172"/>
          </a:xfrm>
        </p:spPr>
        <p:txBody>
          <a:bodyPr>
            <a:normAutofit/>
          </a:bodyPr>
          <a:lstStyle/>
          <a:p>
            <a:pPr algn="just"/>
            <a:r>
              <a:rPr lang="fr-FR" sz="3000" b="1" dirty="0"/>
              <a:t>Normes légales applicables</a:t>
            </a:r>
          </a:p>
        </p:txBody>
      </p:sp>
      <p:sp>
        <p:nvSpPr>
          <p:cNvPr id="3" name="Espace réservé du contenu 2">
            <a:extLst>
              <a:ext uri="{FF2B5EF4-FFF2-40B4-BE49-F238E27FC236}">
                <a16:creationId xmlns:a16="http://schemas.microsoft.com/office/drawing/2014/main" id="{13152963-ECE4-A143-8841-4744C83797F2}"/>
              </a:ext>
            </a:extLst>
          </p:cNvPr>
          <p:cNvSpPr>
            <a:spLocks noGrp="1"/>
          </p:cNvSpPr>
          <p:nvPr>
            <p:ph idx="1"/>
          </p:nvPr>
        </p:nvSpPr>
        <p:spPr>
          <a:xfrm>
            <a:off x="628650" y="1204829"/>
            <a:ext cx="7886700" cy="4912637"/>
          </a:xfrm>
        </p:spPr>
        <p:txBody>
          <a:bodyPr>
            <a:normAutofit/>
          </a:bodyPr>
          <a:lstStyle/>
          <a:p>
            <a:pPr marL="0" indent="0" algn="just">
              <a:buNone/>
            </a:pPr>
            <a:r>
              <a:rPr lang="fr-FR" sz="2400" dirty="0">
                <a:solidFill>
                  <a:srgbClr val="000000"/>
                </a:solidFill>
              </a:rPr>
              <a:t>Bien que l’éthique ≠ le droit, celle-ci s’est tout de même formalisée dans un certain nombre de textes juridiques</a:t>
            </a:r>
          </a:p>
          <a:p>
            <a:pPr marL="0" indent="0" algn="just">
              <a:buNone/>
            </a:pPr>
            <a:endParaRPr lang="fr-FR" sz="2400" dirty="0">
              <a:solidFill>
                <a:srgbClr val="000000"/>
              </a:solidFill>
            </a:endParaRPr>
          </a:p>
          <a:p>
            <a:pPr lvl="1" algn="just">
              <a:buFont typeface="Arial" panose="020B0604020202020204" pitchFamily="34" charset="0"/>
              <a:buChar char="•"/>
            </a:pPr>
            <a:r>
              <a:rPr lang="fr-FR" sz="2400" dirty="0">
                <a:solidFill>
                  <a:srgbClr val="000000"/>
                </a:solidFill>
              </a:rPr>
              <a:t>Lois de protection des données : cantonales, fédérales, européennes (RGPD) </a:t>
            </a:r>
          </a:p>
          <a:p>
            <a:pPr marL="685800" lvl="1" indent="-342900" algn="just">
              <a:buFont typeface="Arial" panose="020B0604020202020204" pitchFamily="34" charset="0"/>
              <a:buChar char="•"/>
            </a:pPr>
            <a:endParaRPr lang="fr-FR" sz="2400" dirty="0">
              <a:solidFill>
                <a:srgbClr val="000000"/>
              </a:solidFill>
            </a:endParaRPr>
          </a:p>
          <a:p>
            <a:pPr lvl="1" algn="just">
              <a:buFont typeface="Arial" panose="020B0604020202020204" pitchFamily="34" charset="0"/>
              <a:buChar char="•"/>
            </a:pPr>
            <a:r>
              <a:rPr lang="fr-FR" sz="2400" dirty="0">
                <a:solidFill>
                  <a:srgbClr val="000000"/>
                </a:solidFill>
              </a:rPr>
              <a:t>Si le projet porte sur l’étude des maladies humaines et sur la structure et le fonctionnement du corps humain : </a:t>
            </a:r>
            <a:r>
              <a:rPr lang="fr-FR" sz="2400" b="1" dirty="0">
                <a:solidFill>
                  <a:srgbClr val="000000"/>
                </a:solidFill>
              </a:rPr>
              <a:t>Loi fédérale relative à la recherche sur l’être humain (LRH) </a:t>
            </a:r>
          </a:p>
        </p:txBody>
      </p:sp>
    </p:spTree>
    <p:extLst>
      <p:ext uri="{BB962C8B-B14F-4D97-AF65-F5344CB8AC3E}">
        <p14:creationId xmlns:p14="http://schemas.microsoft.com/office/powerpoint/2010/main" val="73359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AEF24-77B8-E543-A265-A8DCF8F154C9}"/>
              </a:ext>
            </a:extLst>
          </p:cNvPr>
          <p:cNvSpPr>
            <a:spLocks noGrp="1"/>
          </p:cNvSpPr>
          <p:nvPr>
            <p:ph type="title"/>
          </p:nvPr>
        </p:nvSpPr>
        <p:spPr>
          <a:xfrm>
            <a:off x="628650" y="210657"/>
            <a:ext cx="7886700" cy="994172"/>
          </a:xfrm>
        </p:spPr>
        <p:txBody>
          <a:bodyPr>
            <a:normAutofit/>
          </a:bodyPr>
          <a:lstStyle/>
          <a:p>
            <a:pPr algn="just"/>
            <a:r>
              <a:rPr lang="fr-FR" sz="3000" b="1" dirty="0"/>
              <a:t>La LRH</a:t>
            </a:r>
          </a:p>
        </p:txBody>
      </p:sp>
      <p:sp>
        <p:nvSpPr>
          <p:cNvPr id="3" name="Espace réservé du contenu 2">
            <a:extLst>
              <a:ext uri="{FF2B5EF4-FFF2-40B4-BE49-F238E27FC236}">
                <a16:creationId xmlns:a16="http://schemas.microsoft.com/office/drawing/2014/main" id="{13152963-ECE4-A143-8841-4744C83797F2}"/>
              </a:ext>
            </a:extLst>
          </p:cNvPr>
          <p:cNvSpPr>
            <a:spLocks noGrp="1"/>
          </p:cNvSpPr>
          <p:nvPr>
            <p:ph idx="1"/>
          </p:nvPr>
        </p:nvSpPr>
        <p:spPr>
          <a:xfrm>
            <a:off x="628650" y="1204829"/>
            <a:ext cx="7886700" cy="4912637"/>
          </a:xfrm>
        </p:spPr>
        <p:txBody>
          <a:bodyPr>
            <a:normAutofit lnSpcReduction="10000"/>
          </a:bodyPr>
          <a:lstStyle/>
          <a:p>
            <a:pPr algn="just"/>
            <a:endParaRPr lang="fr-FR" sz="2400" dirty="0">
              <a:solidFill>
                <a:srgbClr val="000000"/>
              </a:solidFill>
            </a:endParaRPr>
          </a:p>
          <a:p>
            <a:pPr algn="just"/>
            <a:r>
              <a:rPr lang="fr-FR" sz="2400" dirty="0">
                <a:solidFill>
                  <a:srgbClr val="000000"/>
                </a:solidFill>
              </a:rPr>
              <a:t>Entrée en vigueur en 2014</a:t>
            </a:r>
          </a:p>
          <a:p>
            <a:pPr algn="just"/>
            <a:endParaRPr lang="fr-FR" sz="2400" dirty="0">
              <a:solidFill>
                <a:srgbClr val="000000"/>
              </a:solidFill>
            </a:endParaRPr>
          </a:p>
          <a:p>
            <a:pPr algn="just"/>
            <a:r>
              <a:rPr lang="fr-FR" sz="2400" dirty="0">
                <a:solidFill>
                  <a:srgbClr val="000000"/>
                </a:solidFill>
              </a:rPr>
              <a:t>Fixe le cadre normatif de l’interaction entre </a:t>
            </a:r>
            <a:r>
              <a:rPr lang="fr-FR" sz="2400" dirty="0" err="1">
                <a:solidFill>
                  <a:srgbClr val="000000"/>
                </a:solidFill>
              </a:rPr>
              <a:t>participant·e·s</a:t>
            </a:r>
            <a:r>
              <a:rPr lang="fr-FR" sz="2400" dirty="0">
                <a:solidFill>
                  <a:srgbClr val="000000"/>
                </a:solidFill>
              </a:rPr>
              <a:t> à la recherche et </a:t>
            </a:r>
            <a:r>
              <a:rPr lang="fr-FR" sz="2400" dirty="0" err="1">
                <a:solidFill>
                  <a:srgbClr val="000000"/>
                </a:solidFill>
              </a:rPr>
              <a:t>chercheur·e·s</a:t>
            </a:r>
            <a:endParaRPr lang="fr-FR" sz="2400" dirty="0">
              <a:solidFill>
                <a:srgbClr val="000000"/>
              </a:solidFill>
            </a:endParaRPr>
          </a:p>
          <a:p>
            <a:pPr algn="just"/>
            <a:endParaRPr lang="fr-FR" sz="2400" dirty="0">
              <a:solidFill>
                <a:srgbClr val="000000"/>
              </a:solidFill>
            </a:endParaRPr>
          </a:p>
          <a:p>
            <a:pPr algn="just"/>
            <a:r>
              <a:rPr lang="fr-FR" sz="2400" dirty="0">
                <a:solidFill>
                  <a:srgbClr val="000000"/>
                </a:solidFill>
              </a:rPr>
              <a:t>Vise à protéger la dignité, la personnalité et la santé de l’être humain dans le cadre de la recherche</a:t>
            </a:r>
          </a:p>
          <a:p>
            <a:pPr algn="just"/>
            <a:endParaRPr lang="fr-FR" sz="2400" dirty="0">
              <a:solidFill>
                <a:srgbClr val="000000"/>
              </a:solidFill>
            </a:endParaRPr>
          </a:p>
          <a:p>
            <a:pPr algn="just"/>
            <a:r>
              <a:rPr lang="fr-FR" sz="2400" dirty="0">
                <a:solidFill>
                  <a:srgbClr val="000000"/>
                </a:solidFill>
              </a:rPr>
              <a:t>Parallèlement, elle poursuit les buts suivants: aménager des conditions favorables à la recherche sur l’être humain, en garantir la qualité et en assurer la transparence</a:t>
            </a:r>
          </a:p>
          <a:p>
            <a:pPr marL="0" indent="0" algn="just">
              <a:buNone/>
            </a:pPr>
            <a:endParaRPr lang="fr-FR" sz="2400" dirty="0">
              <a:solidFill>
                <a:srgbClr val="000000"/>
              </a:solidFill>
            </a:endParaRPr>
          </a:p>
          <a:p>
            <a:pPr marL="0" indent="0" algn="just">
              <a:buNone/>
            </a:pPr>
            <a:endParaRPr lang="fr-FR" sz="2400" dirty="0">
              <a:solidFill>
                <a:srgbClr val="000000"/>
              </a:solidFill>
            </a:endParaRPr>
          </a:p>
        </p:txBody>
      </p:sp>
    </p:spTree>
    <p:extLst>
      <p:ext uri="{BB962C8B-B14F-4D97-AF65-F5344CB8AC3E}">
        <p14:creationId xmlns:p14="http://schemas.microsoft.com/office/powerpoint/2010/main" val="2855058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AEF24-77B8-E543-A265-A8DCF8F154C9}"/>
              </a:ext>
            </a:extLst>
          </p:cNvPr>
          <p:cNvSpPr>
            <a:spLocks noGrp="1"/>
          </p:cNvSpPr>
          <p:nvPr>
            <p:ph type="title"/>
          </p:nvPr>
        </p:nvSpPr>
        <p:spPr>
          <a:xfrm>
            <a:off x="628650" y="1331119"/>
            <a:ext cx="7886700" cy="3973003"/>
          </a:xfrm>
        </p:spPr>
        <p:txBody>
          <a:bodyPr>
            <a:normAutofit/>
          </a:bodyPr>
          <a:lstStyle/>
          <a:p>
            <a:pPr algn="just"/>
            <a:endParaRPr lang="fr-FR" sz="3000" dirty="0"/>
          </a:p>
        </p:txBody>
      </p:sp>
      <p:pic>
        <p:nvPicPr>
          <p:cNvPr id="5" name="Espace réservé du contenu 4">
            <a:extLst>
              <a:ext uri="{FF2B5EF4-FFF2-40B4-BE49-F238E27FC236}">
                <a16:creationId xmlns:a16="http://schemas.microsoft.com/office/drawing/2014/main" id="{E9512F36-D94D-F044-90BA-80D06EDB40A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466" y="1056066"/>
            <a:ext cx="9056367" cy="4520485"/>
          </a:xfrm>
        </p:spPr>
      </p:pic>
    </p:spTree>
    <p:extLst>
      <p:ext uri="{BB962C8B-B14F-4D97-AF65-F5344CB8AC3E}">
        <p14:creationId xmlns:p14="http://schemas.microsoft.com/office/powerpoint/2010/main" val="69907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AEF24-77B8-E543-A265-A8DCF8F154C9}"/>
              </a:ext>
            </a:extLst>
          </p:cNvPr>
          <p:cNvSpPr>
            <a:spLocks noGrp="1"/>
          </p:cNvSpPr>
          <p:nvPr>
            <p:ph type="title"/>
          </p:nvPr>
        </p:nvSpPr>
        <p:spPr>
          <a:xfrm>
            <a:off x="628650" y="468235"/>
            <a:ext cx="7886700" cy="994172"/>
          </a:xfrm>
        </p:spPr>
        <p:txBody>
          <a:bodyPr>
            <a:normAutofit/>
          </a:bodyPr>
          <a:lstStyle/>
          <a:p>
            <a:pPr algn="l"/>
            <a:r>
              <a:rPr lang="fr-FR" sz="3000" b="1" dirty="0"/>
              <a:t>Quand est-ce que la LRH s’applique?</a:t>
            </a:r>
            <a:endParaRPr lang="fr-FR" sz="3000" b="1" dirty="0">
              <a:cs typeface="Calibri Light"/>
            </a:endParaRPr>
          </a:p>
        </p:txBody>
      </p:sp>
      <p:sp>
        <p:nvSpPr>
          <p:cNvPr id="3" name="Espace réservé du contenu 2">
            <a:extLst>
              <a:ext uri="{FF2B5EF4-FFF2-40B4-BE49-F238E27FC236}">
                <a16:creationId xmlns:a16="http://schemas.microsoft.com/office/drawing/2014/main" id="{13152963-ECE4-A143-8841-4744C83797F2}"/>
              </a:ext>
            </a:extLst>
          </p:cNvPr>
          <p:cNvSpPr>
            <a:spLocks noGrp="1"/>
          </p:cNvSpPr>
          <p:nvPr>
            <p:ph idx="1"/>
          </p:nvPr>
        </p:nvSpPr>
        <p:spPr>
          <a:xfrm>
            <a:off x="628650" y="1462407"/>
            <a:ext cx="7886700" cy="4500511"/>
          </a:xfrm>
        </p:spPr>
        <p:txBody>
          <a:bodyPr vert="horz" lIns="68580" tIns="34290" rIns="68580" bIns="34290" rtlCol="0" anchor="t">
            <a:normAutofit fontScale="55000" lnSpcReduction="20000"/>
          </a:bodyPr>
          <a:lstStyle/>
          <a:p>
            <a:pPr marL="0" indent="0">
              <a:buNone/>
            </a:pPr>
            <a:r>
              <a:rPr lang="fr-CH" sz="3400" dirty="0">
                <a:solidFill>
                  <a:srgbClr val="000000"/>
                </a:solidFill>
              </a:rPr>
              <a:t>La LRH s'applique à la recherche sur les </a:t>
            </a:r>
            <a:r>
              <a:rPr lang="fr-CH" sz="3400" b="1" dirty="0">
                <a:solidFill>
                  <a:srgbClr val="000000"/>
                </a:solidFill>
              </a:rPr>
              <a:t>maladies humaines</a:t>
            </a:r>
            <a:r>
              <a:rPr lang="fr-CH" sz="3400" dirty="0">
                <a:solidFill>
                  <a:srgbClr val="000000"/>
                </a:solidFill>
              </a:rPr>
              <a:t> et sur la </a:t>
            </a:r>
            <a:r>
              <a:rPr lang="fr-CH" sz="3400" b="1" dirty="0">
                <a:solidFill>
                  <a:srgbClr val="000000"/>
                </a:solidFill>
              </a:rPr>
              <a:t>structure et le fonctionnement du corps humain</a:t>
            </a:r>
            <a:r>
              <a:rPr lang="fr-CH" sz="3400" dirty="0">
                <a:solidFill>
                  <a:srgbClr val="000000"/>
                </a:solidFill>
              </a:rPr>
              <a:t>, pratiquée:</a:t>
            </a:r>
          </a:p>
          <a:p>
            <a:r>
              <a:rPr lang="fr-CH" sz="3400" dirty="0">
                <a:solidFill>
                  <a:srgbClr val="000000"/>
                </a:solidFill>
              </a:rPr>
              <a:t>sur des personnes;</a:t>
            </a:r>
          </a:p>
          <a:p>
            <a:r>
              <a:rPr lang="fr-CH" sz="3400" dirty="0">
                <a:solidFill>
                  <a:srgbClr val="000000"/>
                </a:solidFill>
              </a:rPr>
              <a:t>sur des personnes décédées;</a:t>
            </a:r>
          </a:p>
          <a:p>
            <a:r>
              <a:rPr lang="fr-CH" sz="3400" dirty="0">
                <a:solidFill>
                  <a:srgbClr val="000000"/>
                </a:solidFill>
              </a:rPr>
              <a:t>sur des embryons et des </a:t>
            </a:r>
            <a:r>
              <a:rPr lang="fr-CH" sz="3400" dirty="0" err="1">
                <a:solidFill>
                  <a:srgbClr val="000000"/>
                </a:solidFill>
              </a:rPr>
              <a:t>foetus</a:t>
            </a:r>
            <a:r>
              <a:rPr lang="fr-CH" sz="3400" dirty="0">
                <a:solidFill>
                  <a:srgbClr val="000000"/>
                </a:solidFill>
              </a:rPr>
              <a:t>;</a:t>
            </a:r>
          </a:p>
          <a:p>
            <a:r>
              <a:rPr lang="fr-CH" sz="3400" dirty="0">
                <a:solidFill>
                  <a:srgbClr val="000000"/>
                </a:solidFill>
              </a:rPr>
              <a:t>sur du matériel biologique;</a:t>
            </a:r>
          </a:p>
          <a:p>
            <a:r>
              <a:rPr lang="fr-CH" sz="3400" dirty="0">
                <a:solidFill>
                  <a:srgbClr val="000000"/>
                </a:solidFill>
              </a:rPr>
              <a:t>sur des données personnelles liées à la santé.</a:t>
            </a:r>
          </a:p>
          <a:p>
            <a:pPr marL="0" indent="0">
              <a:buNone/>
            </a:pPr>
            <a:endParaRPr lang="fr-CH" sz="3400" dirty="0">
              <a:solidFill>
                <a:srgbClr val="000000"/>
              </a:solidFill>
            </a:endParaRPr>
          </a:p>
          <a:p>
            <a:pPr marL="0" indent="0">
              <a:buNone/>
            </a:pPr>
            <a:r>
              <a:rPr lang="fr-CH" sz="3400" dirty="0">
                <a:solidFill>
                  <a:srgbClr val="000000"/>
                </a:solidFill>
              </a:rPr>
              <a:t>Elle ne s'applique pas à la recherche pratiquée:</a:t>
            </a:r>
          </a:p>
          <a:p>
            <a:r>
              <a:rPr lang="fr-CH" sz="3400" dirty="0">
                <a:solidFill>
                  <a:srgbClr val="000000"/>
                </a:solidFill>
              </a:rPr>
              <a:t>sur des embryons in vitro au sens de la loi fédérale du 19 décembre 2003 relative à la recherche sur les cellules souches embryonnaires;</a:t>
            </a:r>
          </a:p>
          <a:p>
            <a:r>
              <a:rPr lang="fr-CH" sz="3400" dirty="0">
                <a:solidFill>
                  <a:srgbClr val="000000"/>
                </a:solidFill>
              </a:rPr>
              <a:t>sur du matériel biologique </a:t>
            </a:r>
            <a:r>
              <a:rPr lang="fr-CH" sz="3400" dirty="0" err="1">
                <a:solidFill>
                  <a:srgbClr val="000000"/>
                </a:solidFill>
              </a:rPr>
              <a:t>anonymisé</a:t>
            </a:r>
            <a:r>
              <a:rPr lang="fr-CH" sz="3400" dirty="0">
                <a:solidFill>
                  <a:srgbClr val="000000"/>
                </a:solidFill>
              </a:rPr>
              <a:t>;</a:t>
            </a:r>
          </a:p>
          <a:p>
            <a:r>
              <a:rPr lang="fr-CH" sz="3400" dirty="0">
                <a:solidFill>
                  <a:srgbClr val="000000"/>
                </a:solidFill>
              </a:rPr>
              <a:t>sur des données liées à la santé qui ont été </a:t>
            </a:r>
            <a:r>
              <a:rPr lang="fr-CH" sz="3400" b="1" dirty="0">
                <a:solidFill>
                  <a:srgbClr val="000000"/>
                </a:solidFill>
              </a:rPr>
              <a:t>collectées anonymement </a:t>
            </a:r>
            <a:r>
              <a:rPr lang="fr-CH" sz="3400" dirty="0">
                <a:solidFill>
                  <a:srgbClr val="000000"/>
                </a:solidFill>
              </a:rPr>
              <a:t>ou </a:t>
            </a:r>
            <a:r>
              <a:rPr lang="fr-CH" sz="3400" b="1" dirty="0" err="1">
                <a:solidFill>
                  <a:srgbClr val="000000"/>
                </a:solidFill>
              </a:rPr>
              <a:t>anonymisées</a:t>
            </a:r>
            <a:r>
              <a:rPr lang="fr-CH" sz="3400" dirty="0">
                <a:solidFill>
                  <a:srgbClr val="000000"/>
                </a:solidFill>
              </a:rPr>
              <a:t>.</a:t>
            </a:r>
          </a:p>
          <a:p>
            <a:pPr marL="0" indent="0" algn="just">
              <a:buNone/>
            </a:pPr>
            <a:endParaRPr lang="fr-FR" sz="2700" dirty="0">
              <a:cs typeface="Calibri" panose="020F0502020204030204"/>
            </a:endParaRPr>
          </a:p>
        </p:txBody>
      </p:sp>
    </p:spTree>
    <p:extLst>
      <p:ext uri="{BB962C8B-B14F-4D97-AF65-F5344CB8AC3E}">
        <p14:creationId xmlns:p14="http://schemas.microsoft.com/office/powerpoint/2010/main" val="109676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AEF24-77B8-E543-A265-A8DCF8F154C9}"/>
              </a:ext>
            </a:extLst>
          </p:cNvPr>
          <p:cNvSpPr>
            <a:spLocks noGrp="1"/>
          </p:cNvSpPr>
          <p:nvPr>
            <p:ph type="title"/>
          </p:nvPr>
        </p:nvSpPr>
        <p:spPr>
          <a:xfrm>
            <a:off x="628650" y="468235"/>
            <a:ext cx="7886700" cy="994172"/>
          </a:xfrm>
        </p:spPr>
        <p:txBody>
          <a:bodyPr>
            <a:normAutofit/>
          </a:bodyPr>
          <a:lstStyle/>
          <a:p>
            <a:pPr algn="l"/>
            <a:r>
              <a:rPr lang="fr-FR" sz="3000" b="1" dirty="0"/>
              <a:t>Quand est-ce que la LRH s’applique?</a:t>
            </a:r>
            <a:endParaRPr lang="fr-FR" sz="3000" b="1" dirty="0">
              <a:cs typeface="Calibri Light"/>
            </a:endParaRPr>
          </a:p>
        </p:txBody>
      </p:sp>
      <p:sp>
        <p:nvSpPr>
          <p:cNvPr id="3" name="Espace réservé du contenu 2">
            <a:extLst>
              <a:ext uri="{FF2B5EF4-FFF2-40B4-BE49-F238E27FC236}">
                <a16:creationId xmlns:a16="http://schemas.microsoft.com/office/drawing/2014/main" id="{13152963-ECE4-A143-8841-4744C83797F2}"/>
              </a:ext>
            </a:extLst>
          </p:cNvPr>
          <p:cNvSpPr>
            <a:spLocks noGrp="1"/>
          </p:cNvSpPr>
          <p:nvPr>
            <p:ph idx="1"/>
          </p:nvPr>
        </p:nvSpPr>
        <p:spPr>
          <a:xfrm>
            <a:off x="628650" y="1262130"/>
            <a:ext cx="7886700" cy="4997001"/>
          </a:xfrm>
        </p:spPr>
        <p:txBody>
          <a:bodyPr vert="horz" lIns="68580" tIns="34290" rIns="68580" bIns="34290" rtlCol="0" anchor="t">
            <a:normAutofit fontScale="85000" lnSpcReduction="10000"/>
          </a:bodyPr>
          <a:lstStyle/>
          <a:p>
            <a:pPr marL="0" indent="0" algn="just">
              <a:buNone/>
            </a:pPr>
            <a:r>
              <a:rPr lang="fr-CH" sz="1900" b="1" dirty="0">
                <a:solidFill>
                  <a:srgbClr val="000000"/>
                </a:solidFill>
              </a:rPr>
              <a:t>Objectifs de la recherche :</a:t>
            </a:r>
            <a:endParaRPr lang="fr-CH" sz="1900" dirty="0">
              <a:solidFill>
                <a:srgbClr val="000000"/>
              </a:solidFill>
            </a:endParaRPr>
          </a:p>
          <a:p>
            <a:pPr algn="just"/>
            <a:endParaRPr lang="fr-CH" sz="1900" dirty="0">
              <a:solidFill>
                <a:srgbClr val="000000"/>
              </a:solidFill>
            </a:endParaRPr>
          </a:p>
          <a:p>
            <a:pPr lvl="1" algn="just"/>
            <a:r>
              <a:rPr lang="fr-CH" sz="1900" dirty="0">
                <a:solidFill>
                  <a:srgbClr val="000000"/>
                </a:solidFill>
              </a:rPr>
              <a:t>Le but de la recherche est-il d’établir ou de préciser un diagnostic clinique ?</a:t>
            </a:r>
          </a:p>
          <a:p>
            <a:pPr marL="0" indent="0" algn="just">
              <a:buNone/>
            </a:pPr>
            <a:r>
              <a:rPr lang="fr-CH" sz="1900" dirty="0">
                <a:solidFill>
                  <a:srgbClr val="000000"/>
                </a:solidFill>
              </a:rPr>
              <a:t> </a:t>
            </a:r>
          </a:p>
          <a:p>
            <a:pPr lvl="1" algn="just"/>
            <a:r>
              <a:rPr lang="fr-CH" sz="1900" dirty="0">
                <a:solidFill>
                  <a:srgbClr val="000000"/>
                </a:solidFill>
              </a:rPr>
              <a:t>Le but est-il de contribuer à la compréhension d’une maladie et/ou du fonctionnement du corps humain ?</a:t>
            </a:r>
          </a:p>
          <a:p>
            <a:pPr algn="just"/>
            <a:endParaRPr lang="fr-CH" sz="1900" b="1" dirty="0">
              <a:solidFill>
                <a:srgbClr val="000000"/>
              </a:solidFill>
            </a:endParaRPr>
          </a:p>
          <a:p>
            <a:pPr marL="0" indent="0" algn="just">
              <a:buNone/>
            </a:pPr>
            <a:r>
              <a:rPr lang="fr-CH" sz="1900" b="1" dirty="0">
                <a:solidFill>
                  <a:srgbClr val="000000"/>
                </a:solidFill>
              </a:rPr>
              <a:t>Données et méthodes :</a:t>
            </a:r>
            <a:endParaRPr lang="fr-CH" sz="1900" dirty="0">
              <a:solidFill>
                <a:srgbClr val="000000"/>
              </a:solidFill>
            </a:endParaRPr>
          </a:p>
          <a:p>
            <a:pPr algn="just"/>
            <a:endParaRPr lang="fr-CH" sz="1900" dirty="0">
              <a:solidFill>
                <a:srgbClr val="000000"/>
              </a:solidFill>
            </a:endParaRPr>
          </a:p>
          <a:p>
            <a:pPr lvl="1" algn="just"/>
            <a:r>
              <a:rPr lang="fr-CH" sz="1900" dirty="0">
                <a:solidFill>
                  <a:srgbClr val="000000"/>
                </a:solidFill>
              </a:rPr>
              <a:t>Le projet </a:t>
            </a:r>
            <a:r>
              <a:rPr lang="fr-CH" sz="1900" dirty="0" err="1">
                <a:solidFill>
                  <a:srgbClr val="000000"/>
                </a:solidFill>
              </a:rPr>
              <a:t>prévoit-il</a:t>
            </a:r>
            <a:r>
              <a:rPr lang="fr-CH" sz="1900" dirty="0">
                <a:solidFill>
                  <a:srgbClr val="000000"/>
                </a:solidFill>
              </a:rPr>
              <a:t> de récolter des données de santé « objectives » ? Par données de santé objectives il faut comprendre des données collectées d’après une méthodologie scientifique éprouvée dans le but de saisir l’état de santé. Les déclarations de santé générale subjective ne rentrent pas dans cette catégorie. </a:t>
            </a:r>
          </a:p>
          <a:p>
            <a:pPr marL="0" indent="0" algn="just">
              <a:buNone/>
            </a:pPr>
            <a:r>
              <a:rPr lang="fr-CH" sz="1900" dirty="0">
                <a:solidFill>
                  <a:srgbClr val="000000"/>
                </a:solidFill>
              </a:rPr>
              <a:t> </a:t>
            </a:r>
          </a:p>
          <a:p>
            <a:pPr lvl="1" algn="just"/>
            <a:r>
              <a:rPr lang="fr-CH" sz="1900" dirty="0">
                <a:solidFill>
                  <a:srgbClr val="000000"/>
                </a:solidFill>
              </a:rPr>
              <a:t>Le projet inclut-il l'utilisation de matériel biologique humain ?</a:t>
            </a:r>
          </a:p>
          <a:p>
            <a:pPr marL="0" indent="0" algn="just">
              <a:buNone/>
            </a:pPr>
            <a:r>
              <a:rPr lang="fr-CH" sz="1900" dirty="0">
                <a:solidFill>
                  <a:srgbClr val="000000"/>
                </a:solidFill>
              </a:rPr>
              <a:t> </a:t>
            </a:r>
          </a:p>
          <a:p>
            <a:pPr lvl="1" algn="just"/>
            <a:r>
              <a:rPr lang="fr-CH" sz="1900" dirty="0">
                <a:solidFill>
                  <a:srgbClr val="000000"/>
                </a:solidFill>
              </a:rPr>
              <a:t>Les participants sont-ils recrutés sur la base d’une maladie (y compris sur une base déclarative, sans qu’un diagnostic formel ait été posé) ?</a:t>
            </a:r>
          </a:p>
          <a:p>
            <a:pPr marL="0" indent="0" algn="just">
              <a:buNone/>
            </a:pPr>
            <a:endParaRPr lang="fr-FR" sz="2700" dirty="0">
              <a:cs typeface="Calibri" panose="020F0502020204030204"/>
            </a:endParaRPr>
          </a:p>
        </p:txBody>
      </p:sp>
    </p:spTree>
    <p:extLst>
      <p:ext uri="{BB962C8B-B14F-4D97-AF65-F5344CB8AC3E}">
        <p14:creationId xmlns:p14="http://schemas.microsoft.com/office/powerpoint/2010/main" val="376017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7BF15-FA90-9645-A4E8-4AE41DE74FBF}"/>
              </a:ext>
            </a:extLst>
          </p:cNvPr>
          <p:cNvSpPr>
            <a:spLocks noGrp="1"/>
          </p:cNvSpPr>
          <p:nvPr>
            <p:ph type="title"/>
          </p:nvPr>
        </p:nvSpPr>
        <p:spPr>
          <a:xfrm>
            <a:off x="628650" y="300809"/>
            <a:ext cx="7886700" cy="994172"/>
          </a:xfrm>
        </p:spPr>
        <p:txBody>
          <a:bodyPr>
            <a:normAutofit/>
          </a:bodyPr>
          <a:lstStyle/>
          <a:p>
            <a:pPr algn="just"/>
            <a:r>
              <a:rPr lang="fr-FR" sz="3000" b="1" dirty="0"/>
              <a:t>Quelques conséquences de la LRH</a:t>
            </a:r>
          </a:p>
        </p:txBody>
      </p:sp>
      <p:sp>
        <p:nvSpPr>
          <p:cNvPr id="3" name="Espace réservé du contenu 2">
            <a:extLst>
              <a:ext uri="{FF2B5EF4-FFF2-40B4-BE49-F238E27FC236}">
                <a16:creationId xmlns:a16="http://schemas.microsoft.com/office/drawing/2014/main" id="{D97B6C24-B107-2244-B14D-24944469DBF2}"/>
              </a:ext>
            </a:extLst>
          </p:cNvPr>
          <p:cNvSpPr>
            <a:spLocks noGrp="1"/>
          </p:cNvSpPr>
          <p:nvPr>
            <p:ph idx="1"/>
          </p:nvPr>
        </p:nvSpPr>
        <p:spPr>
          <a:xfrm>
            <a:off x="628650" y="1294980"/>
            <a:ext cx="7886700" cy="4745211"/>
          </a:xfrm>
        </p:spPr>
        <p:txBody>
          <a:bodyPr vert="horz" lIns="68580" tIns="34290" rIns="68580" bIns="34290" rtlCol="0" anchor="t">
            <a:normAutofit/>
          </a:bodyPr>
          <a:lstStyle/>
          <a:p>
            <a:pPr algn="just"/>
            <a:endParaRPr lang="fr-FR" sz="2400" dirty="0">
              <a:solidFill>
                <a:srgbClr val="000000"/>
              </a:solidFill>
              <a:cs typeface="Calibri" panose="020F0502020204030204"/>
            </a:endParaRPr>
          </a:p>
          <a:p>
            <a:pPr algn="just"/>
            <a:r>
              <a:rPr lang="fr-FR" sz="2400" dirty="0">
                <a:solidFill>
                  <a:srgbClr val="000000"/>
                </a:solidFill>
                <a:cs typeface="Calibri" panose="020F0502020204030204"/>
              </a:rPr>
              <a:t>Passage par obligatoire par une commission d’éthique (cantonale)</a:t>
            </a:r>
          </a:p>
          <a:p>
            <a:pPr algn="just"/>
            <a:endParaRPr lang="fr-FR" sz="2400" dirty="0">
              <a:solidFill>
                <a:srgbClr val="000000"/>
              </a:solidFill>
              <a:cs typeface="Calibri" panose="020F0502020204030204"/>
            </a:endParaRPr>
          </a:p>
          <a:p>
            <a:pPr algn="just"/>
            <a:r>
              <a:rPr lang="fr-FR" sz="2400" dirty="0">
                <a:solidFill>
                  <a:srgbClr val="000000"/>
                </a:solidFill>
                <a:cs typeface="Calibri" panose="020F0502020204030204"/>
              </a:rPr>
              <a:t>Réglementation stricte de l’information et du consentement</a:t>
            </a:r>
          </a:p>
          <a:p>
            <a:pPr algn="just"/>
            <a:endParaRPr lang="fr-FR" sz="2400" dirty="0">
              <a:solidFill>
                <a:srgbClr val="000000"/>
              </a:solidFill>
              <a:cs typeface="Calibri" panose="020F0502020204030204"/>
            </a:endParaRPr>
          </a:p>
          <a:p>
            <a:pPr algn="just"/>
            <a:r>
              <a:rPr lang="fr-FR" sz="2400" dirty="0">
                <a:solidFill>
                  <a:srgbClr val="000000"/>
                </a:solidFill>
                <a:cs typeface="Calibri" panose="020F0502020204030204"/>
              </a:rPr>
              <a:t>Règlementation de la réutilisation</a:t>
            </a:r>
          </a:p>
        </p:txBody>
      </p:sp>
    </p:spTree>
    <p:extLst>
      <p:ext uri="{BB962C8B-B14F-4D97-AF65-F5344CB8AC3E}">
        <p14:creationId xmlns:p14="http://schemas.microsoft.com/office/powerpoint/2010/main" val="7762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A6A8243-49E0-6F44-8F01-FE4CB4776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0860"/>
            <a:ext cx="9144000" cy="4588099"/>
          </a:xfrm>
          <a:prstGeom prst="rect">
            <a:avLst/>
          </a:prstGeom>
        </p:spPr>
      </p:pic>
    </p:spTree>
    <p:extLst>
      <p:ext uri="{BB962C8B-B14F-4D97-AF65-F5344CB8AC3E}">
        <p14:creationId xmlns:p14="http://schemas.microsoft.com/office/powerpoint/2010/main" val="137970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7BF15-FA90-9645-A4E8-4AE41DE74FBF}"/>
              </a:ext>
            </a:extLst>
          </p:cNvPr>
          <p:cNvSpPr>
            <a:spLocks noGrp="1"/>
          </p:cNvSpPr>
          <p:nvPr>
            <p:ph type="title"/>
          </p:nvPr>
        </p:nvSpPr>
        <p:spPr>
          <a:xfrm>
            <a:off x="628650" y="300809"/>
            <a:ext cx="7886700" cy="994172"/>
          </a:xfrm>
        </p:spPr>
        <p:txBody>
          <a:bodyPr>
            <a:normAutofit/>
          </a:bodyPr>
          <a:lstStyle/>
          <a:p>
            <a:pPr algn="just"/>
            <a:r>
              <a:rPr lang="fr-FR" sz="3000" b="1" dirty="0"/>
              <a:t>Consentement éclairé</a:t>
            </a:r>
          </a:p>
        </p:txBody>
      </p:sp>
      <p:sp>
        <p:nvSpPr>
          <p:cNvPr id="3" name="Espace réservé du contenu 2">
            <a:extLst>
              <a:ext uri="{FF2B5EF4-FFF2-40B4-BE49-F238E27FC236}">
                <a16:creationId xmlns:a16="http://schemas.microsoft.com/office/drawing/2014/main" id="{D97B6C24-B107-2244-B14D-24944469DBF2}"/>
              </a:ext>
            </a:extLst>
          </p:cNvPr>
          <p:cNvSpPr>
            <a:spLocks noGrp="1"/>
          </p:cNvSpPr>
          <p:nvPr>
            <p:ph idx="1"/>
          </p:nvPr>
        </p:nvSpPr>
        <p:spPr>
          <a:xfrm>
            <a:off x="628650" y="1294980"/>
            <a:ext cx="7886700" cy="4745211"/>
          </a:xfrm>
        </p:spPr>
        <p:txBody>
          <a:bodyPr vert="horz" lIns="68580" tIns="34290" rIns="68580" bIns="34290" rtlCol="0" anchor="t">
            <a:normAutofit lnSpcReduction="10000"/>
          </a:bodyPr>
          <a:lstStyle/>
          <a:p>
            <a:pPr algn="just"/>
            <a:r>
              <a:rPr lang="fr-FR" sz="2400" dirty="0">
                <a:solidFill>
                  <a:srgbClr val="000000"/>
                </a:solidFill>
                <a:latin typeface="Helvetica Light" panose="020B0403020202020204" pitchFamily="34" charset="0"/>
              </a:rPr>
              <a:t>Le consentement éclairé constitue la pierre angulaire du système de protection des participants à la recherche sur l’être humain</a:t>
            </a:r>
          </a:p>
          <a:p>
            <a:pPr algn="just"/>
            <a:endParaRPr lang="fr-FR" sz="2400" dirty="0">
              <a:solidFill>
                <a:srgbClr val="000000"/>
              </a:solidFill>
              <a:latin typeface="Helvetica Light" panose="020B0403020202020204" pitchFamily="34" charset="0"/>
            </a:endParaRPr>
          </a:p>
          <a:p>
            <a:pPr algn="just"/>
            <a:r>
              <a:rPr lang="fr-FR" sz="2400" dirty="0">
                <a:solidFill>
                  <a:srgbClr val="000000"/>
                </a:solidFill>
                <a:latin typeface="Helvetica Light" panose="020B0403020202020204" pitchFamily="34" charset="0"/>
              </a:rPr>
              <a:t>‪Dans le cadre de la recherche sur l’être humain, le consentement éclairé doit : </a:t>
            </a:r>
          </a:p>
          <a:p>
            <a:pPr lvl="1" algn="just"/>
            <a:r>
              <a:rPr lang="fr-FR" sz="2100" dirty="0">
                <a:solidFill>
                  <a:srgbClr val="000000"/>
                </a:solidFill>
                <a:latin typeface="Helvetica Light" panose="020B0403020202020204" pitchFamily="34" charset="0"/>
              </a:rPr>
              <a:t>Être donné‬‪ par écrit (exceptions possibles)</a:t>
            </a:r>
          </a:p>
          <a:p>
            <a:pPr lvl="1" algn="just"/>
            <a:r>
              <a:rPr lang="fr-FR" sz="2100" dirty="0">
                <a:solidFill>
                  <a:srgbClr val="000000"/>
                </a:solidFill>
                <a:latin typeface="Helvetica Light" panose="020B0403020202020204" pitchFamily="34" charset="0"/>
              </a:rPr>
              <a:t>Être éclairé </a:t>
            </a:r>
          </a:p>
          <a:p>
            <a:pPr lvl="1" algn="just"/>
            <a:r>
              <a:rPr lang="fr-FR" sz="2100" dirty="0">
                <a:solidFill>
                  <a:srgbClr val="000000"/>
                </a:solidFill>
                <a:latin typeface="Helvetica Light" panose="020B0403020202020204" pitchFamily="34" charset="0"/>
              </a:rPr>
              <a:t>Être révocable en tout temps sans justification</a:t>
            </a:r>
          </a:p>
          <a:p>
            <a:pPr marL="171446" lvl="1" indent="0" algn="just">
              <a:buNone/>
            </a:pPr>
            <a:endParaRPr lang="fr-FR" sz="2100" dirty="0">
              <a:solidFill>
                <a:srgbClr val="000000"/>
              </a:solidFill>
              <a:latin typeface="Helvetica Light" panose="020B0403020202020204" pitchFamily="34" charset="0"/>
            </a:endParaRPr>
          </a:p>
          <a:p>
            <a:pPr marL="171446" lvl="1" indent="0" algn="just">
              <a:buNone/>
            </a:pPr>
            <a:r>
              <a:rPr lang="fr-FR" sz="2100" dirty="0">
                <a:solidFill>
                  <a:srgbClr val="000000"/>
                </a:solidFill>
                <a:latin typeface="Helvetica Light" panose="020B0403020202020204" pitchFamily="34" charset="0"/>
              </a:rPr>
              <a:t>Un délai de réflexion raisonnable doit en outre être accordé au participant afin qu’il puisse se déterminer en connaissance de</a:t>
            </a:r>
            <a:r>
              <a:rPr lang="fr-FR" sz="1500" dirty="0">
                <a:solidFill>
                  <a:srgbClr val="000000"/>
                </a:solidFill>
                <a:latin typeface="Helvetica Light" panose="020B0403020202020204" pitchFamily="34" charset="0"/>
              </a:rPr>
              <a:t>‬</a:t>
            </a:r>
            <a:r>
              <a:rPr lang="fr-FR" sz="2100" dirty="0">
                <a:solidFill>
                  <a:srgbClr val="000000"/>
                </a:solidFill>
                <a:latin typeface="Helvetica Light" panose="020B0403020202020204" pitchFamily="34" charset="0"/>
              </a:rPr>
              <a:t>‪cause‬</a:t>
            </a:r>
          </a:p>
        </p:txBody>
      </p:sp>
    </p:spTree>
    <p:extLst>
      <p:ext uri="{BB962C8B-B14F-4D97-AF65-F5344CB8AC3E}">
        <p14:creationId xmlns:p14="http://schemas.microsoft.com/office/powerpoint/2010/main" val="402668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7BF15-FA90-9645-A4E8-4AE41DE74FBF}"/>
              </a:ext>
            </a:extLst>
          </p:cNvPr>
          <p:cNvSpPr>
            <a:spLocks noGrp="1"/>
          </p:cNvSpPr>
          <p:nvPr>
            <p:ph type="title"/>
          </p:nvPr>
        </p:nvSpPr>
        <p:spPr>
          <a:xfrm>
            <a:off x="628650" y="300809"/>
            <a:ext cx="7886700" cy="994172"/>
          </a:xfrm>
        </p:spPr>
        <p:txBody>
          <a:bodyPr>
            <a:normAutofit/>
          </a:bodyPr>
          <a:lstStyle/>
          <a:p>
            <a:pPr algn="just"/>
            <a:r>
              <a:rPr lang="fr-FR" sz="3000" b="1" dirty="0"/>
              <a:t>Consentement éclairé</a:t>
            </a:r>
          </a:p>
        </p:txBody>
      </p:sp>
      <p:sp>
        <p:nvSpPr>
          <p:cNvPr id="3" name="Espace réservé du contenu 2">
            <a:extLst>
              <a:ext uri="{FF2B5EF4-FFF2-40B4-BE49-F238E27FC236}">
                <a16:creationId xmlns:a16="http://schemas.microsoft.com/office/drawing/2014/main" id="{D97B6C24-B107-2244-B14D-24944469DBF2}"/>
              </a:ext>
            </a:extLst>
          </p:cNvPr>
          <p:cNvSpPr>
            <a:spLocks noGrp="1"/>
          </p:cNvSpPr>
          <p:nvPr>
            <p:ph idx="1"/>
          </p:nvPr>
        </p:nvSpPr>
        <p:spPr>
          <a:xfrm>
            <a:off x="628650" y="1294980"/>
            <a:ext cx="7886700" cy="4745211"/>
          </a:xfrm>
        </p:spPr>
        <p:txBody>
          <a:bodyPr vert="horz" lIns="68580" tIns="34290" rIns="68580" bIns="34290" rtlCol="0" anchor="t">
            <a:normAutofit lnSpcReduction="10000"/>
          </a:bodyPr>
          <a:lstStyle/>
          <a:p>
            <a:pPr marL="0" indent="0" algn="just">
              <a:buNone/>
            </a:pPr>
            <a:r>
              <a:rPr lang="fr-FR" sz="1400" dirty="0">
                <a:solidFill>
                  <a:srgbClr val="000000"/>
                </a:solidFill>
                <a:latin typeface="Helvetica" pitchFamily="2" charset="0"/>
              </a:rPr>
              <a:t>‪</a:t>
            </a:r>
            <a:r>
              <a:rPr lang="fr-FR" sz="2400" dirty="0">
                <a:solidFill>
                  <a:srgbClr val="000000"/>
                </a:solidFill>
                <a:latin typeface="Helvetica Light" panose="020B0403020202020204" pitchFamily="34" charset="0"/>
              </a:rPr>
              <a:t>Les informations suivantes doivent être transmises aux </a:t>
            </a:r>
            <a:r>
              <a:rPr lang="fr-FR" sz="2400" dirty="0" err="1">
                <a:solidFill>
                  <a:srgbClr val="000000"/>
                </a:solidFill>
                <a:latin typeface="Helvetica Light" panose="020B0403020202020204" pitchFamily="34" charset="0"/>
              </a:rPr>
              <a:t>participant·e·s</a:t>
            </a:r>
            <a:r>
              <a:rPr lang="fr-FR" sz="2400" dirty="0">
                <a:solidFill>
                  <a:srgbClr val="000000"/>
                </a:solidFill>
                <a:latin typeface="Helvetica Light" panose="020B0403020202020204" pitchFamily="34" charset="0"/>
              </a:rPr>
              <a:t> de manière compréhensible:</a:t>
            </a:r>
          </a:p>
          <a:p>
            <a:pPr marL="0" indent="0" algn="just">
              <a:buNone/>
            </a:pPr>
            <a:endParaRPr lang="fr-FR" sz="2400" dirty="0">
              <a:solidFill>
                <a:srgbClr val="000000"/>
              </a:solidFill>
              <a:latin typeface="Helvetica Light" panose="020B0403020202020204" pitchFamily="34" charset="0"/>
            </a:endParaRPr>
          </a:p>
          <a:p>
            <a:pPr algn="just"/>
            <a:r>
              <a:rPr lang="fr-FR" sz="2400" dirty="0">
                <a:solidFill>
                  <a:srgbClr val="000000"/>
                </a:solidFill>
                <a:latin typeface="Helvetica Light" panose="020B0403020202020204" pitchFamily="34" charset="0"/>
              </a:rPr>
              <a:t>Nature, but, durée et déroulement du projet de recherche </a:t>
            </a:r>
          </a:p>
          <a:p>
            <a:pPr algn="just"/>
            <a:r>
              <a:rPr lang="fr-FR" sz="2400" dirty="0">
                <a:solidFill>
                  <a:srgbClr val="000000"/>
                </a:solidFill>
                <a:latin typeface="Helvetica Light" panose="020B0403020202020204" pitchFamily="34" charset="0"/>
              </a:rPr>
              <a:t>Risques et contraintes prévisibles</a:t>
            </a:r>
          </a:p>
          <a:p>
            <a:pPr algn="just"/>
            <a:r>
              <a:rPr lang="fr-FR" sz="2400" dirty="0">
                <a:solidFill>
                  <a:srgbClr val="000000"/>
                </a:solidFill>
                <a:latin typeface="Helvetica Light" panose="020B0403020202020204" pitchFamily="34" charset="0"/>
              </a:rPr>
              <a:t>Bénéfice escompté du projet de recherche, pour les </a:t>
            </a:r>
            <a:r>
              <a:rPr lang="fr-FR" sz="2400" dirty="0" err="1">
                <a:solidFill>
                  <a:srgbClr val="000000"/>
                </a:solidFill>
                <a:latin typeface="Helvetica Light" panose="020B0403020202020204" pitchFamily="34" charset="0"/>
              </a:rPr>
              <a:t>participant·e·s</a:t>
            </a:r>
            <a:r>
              <a:rPr lang="fr-FR" sz="2400" dirty="0">
                <a:solidFill>
                  <a:srgbClr val="000000"/>
                </a:solidFill>
                <a:latin typeface="Helvetica Light" panose="020B0403020202020204" pitchFamily="34" charset="0"/>
              </a:rPr>
              <a:t> ou pour les tiers </a:t>
            </a:r>
          </a:p>
          <a:p>
            <a:pPr algn="just"/>
            <a:r>
              <a:rPr lang="fr-FR" sz="2400" dirty="0">
                <a:solidFill>
                  <a:srgbClr val="000000"/>
                </a:solidFill>
                <a:latin typeface="Helvetica Light" panose="020B0403020202020204" pitchFamily="34" charset="0"/>
              </a:rPr>
              <a:t>Mesures destinées à assurer la protection des données personnelles </a:t>
            </a:r>
          </a:p>
          <a:p>
            <a:pPr algn="just"/>
            <a:r>
              <a:rPr lang="fr-FR" sz="2400" dirty="0">
                <a:solidFill>
                  <a:srgbClr val="000000"/>
                </a:solidFill>
                <a:latin typeface="Helvetica Light" panose="020B0403020202020204" pitchFamily="34" charset="0"/>
              </a:rPr>
              <a:t>Droits des </a:t>
            </a:r>
            <a:r>
              <a:rPr lang="fr-FR" sz="2400" dirty="0" err="1">
                <a:solidFill>
                  <a:srgbClr val="000000"/>
                </a:solidFill>
                <a:latin typeface="Helvetica Light" panose="020B0403020202020204" pitchFamily="34" charset="0"/>
              </a:rPr>
              <a:t>participant·e·s</a:t>
            </a:r>
            <a:endParaRPr lang="fr-FR" sz="2400" dirty="0">
              <a:solidFill>
                <a:srgbClr val="000000"/>
              </a:solidFill>
              <a:latin typeface="Helvetica Light" panose="020B0403020202020204" pitchFamily="34" charset="0"/>
            </a:endParaRPr>
          </a:p>
          <a:p>
            <a:pPr algn="just"/>
            <a:r>
              <a:rPr lang="fr-FR" sz="2400" dirty="0">
                <a:solidFill>
                  <a:srgbClr val="000000"/>
                </a:solidFill>
                <a:latin typeface="Helvetica Light" panose="020B0403020202020204" pitchFamily="34" charset="0"/>
              </a:rPr>
              <a:t>La réutilisation envisagée des données personnelles </a:t>
            </a:r>
          </a:p>
          <a:p>
            <a:pPr marL="0" indent="0" algn="just">
              <a:buNone/>
            </a:pPr>
            <a:endParaRPr lang="fr-FR" sz="2400" dirty="0">
              <a:solidFill>
                <a:srgbClr val="000000"/>
              </a:solidFill>
              <a:latin typeface="Helvetica Light" panose="020B0403020202020204" pitchFamily="34" charset="0"/>
            </a:endParaRPr>
          </a:p>
        </p:txBody>
      </p:sp>
    </p:spTree>
    <p:extLst>
      <p:ext uri="{BB962C8B-B14F-4D97-AF65-F5344CB8AC3E}">
        <p14:creationId xmlns:p14="http://schemas.microsoft.com/office/powerpoint/2010/main" val="134429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F29C5-8DD9-9647-99D9-F77F3A7970DD}"/>
              </a:ext>
            </a:extLst>
          </p:cNvPr>
          <p:cNvSpPr>
            <a:spLocks noGrp="1"/>
          </p:cNvSpPr>
          <p:nvPr>
            <p:ph type="title"/>
          </p:nvPr>
        </p:nvSpPr>
        <p:spPr/>
        <p:txBody>
          <a:bodyPr>
            <a:normAutofit/>
          </a:bodyPr>
          <a:lstStyle/>
          <a:p>
            <a:pPr algn="l"/>
            <a:r>
              <a:rPr lang="fr-FR" sz="2800" b="1" dirty="0"/>
              <a:t>Qu’est-ce que l’éthique ?</a:t>
            </a:r>
          </a:p>
        </p:txBody>
      </p:sp>
      <p:sp>
        <p:nvSpPr>
          <p:cNvPr id="3" name="Espace réservé du contenu 2">
            <a:extLst>
              <a:ext uri="{FF2B5EF4-FFF2-40B4-BE49-F238E27FC236}">
                <a16:creationId xmlns:a16="http://schemas.microsoft.com/office/drawing/2014/main" id="{0494338E-E180-3F45-8F6A-7D594910155B}"/>
              </a:ext>
            </a:extLst>
          </p:cNvPr>
          <p:cNvSpPr>
            <a:spLocks noGrp="1"/>
          </p:cNvSpPr>
          <p:nvPr>
            <p:ph idx="1"/>
          </p:nvPr>
        </p:nvSpPr>
        <p:spPr/>
        <p:txBody>
          <a:bodyPr>
            <a:normAutofit/>
          </a:bodyPr>
          <a:lstStyle/>
          <a:p>
            <a:pPr marL="0" indent="0" algn="just">
              <a:buNone/>
            </a:pPr>
            <a:r>
              <a:rPr lang="fr-FR" sz="2400" dirty="0">
                <a:solidFill>
                  <a:srgbClr val="000000"/>
                </a:solidFill>
              </a:rPr>
              <a:t>L’éthique est une </a:t>
            </a:r>
            <a:r>
              <a:rPr lang="fr-FR" sz="2400" b="1" dirty="0">
                <a:solidFill>
                  <a:srgbClr val="000000"/>
                </a:solidFill>
              </a:rPr>
              <a:t>réflexion </a:t>
            </a:r>
            <a:r>
              <a:rPr lang="fr-FR" sz="2400" b="1" u="sng" dirty="0">
                <a:solidFill>
                  <a:srgbClr val="000000"/>
                </a:solidFill>
              </a:rPr>
              <a:t>critique</a:t>
            </a:r>
            <a:r>
              <a:rPr lang="fr-FR" sz="2400" b="1" dirty="0">
                <a:solidFill>
                  <a:srgbClr val="000000"/>
                </a:solidFill>
              </a:rPr>
              <a:t> et </a:t>
            </a:r>
            <a:r>
              <a:rPr lang="fr-FR" sz="2400" b="1" u="sng" dirty="0">
                <a:solidFill>
                  <a:srgbClr val="000000"/>
                </a:solidFill>
              </a:rPr>
              <a:t>située</a:t>
            </a:r>
            <a:r>
              <a:rPr lang="fr-FR" sz="2400" b="1" dirty="0">
                <a:solidFill>
                  <a:srgbClr val="000000"/>
                </a:solidFill>
              </a:rPr>
              <a:t>, en vue de </a:t>
            </a:r>
            <a:r>
              <a:rPr lang="fr-FR" sz="2400" b="1" u="sng" dirty="0">
                <a:solidFill>
                  <a:srgbClr val="000000"/>
                </a:solidFill>
              </a:rPr>
              <a:t>bien faire</a:t>
            </a:r>
            <a:r>
              <a:rPr lang="fr-FR" sz="2400" b="1" dirty="0">
                <a:solidFill>
                  <a:srgbClr val="000000"/>
                </a:solidFill>
              </a:rPr>
              <a:t>…</a:t>
            </a:r>
          </a:p>
          <a:p>
            <a:pPr marL="0" indent="0" algn="just">
              <a:buNone/>
            </a:pPr>
            <a:endParaRPr lang="fr-FR" sz="2400" dirty="0">
              <a:solidFill>
                <a:srgbClr val="000000"/>
              </a:solidFill>
            </a:endParaRPr>
          </a:p>
          <a:p>
            <a:pPr marL="0" indent="0">
              <a:buNone/>
            </a:pPr>
            <a:r>
              <a:rPr lang="fr-FR" sz="2400" dirty="0">
                <a:solidFill>
                  <a:srgbClr val="000000"/>
                </a:solidFill>
              </a:rPr>
              <a:t>≠ La morale</a:t>
            </a:r>
          </a:p>
          <a:p>
            <a:endParaRPr lang="fr-FR" sz="2400" dirty="0">
              <a:solidFill>
                <a:srgbClr val="000000"/>
              </a:solidFill>
            </a:endParaRPr>
          </a:p>
          <a:p>
            <a:pPr marL="0" indent="0">
              <a:buNone/>
            </a:pPr>
            <a:r>
              <a:rPr lang="fr-FR" sz="2400" dirty="0">
                <a:solidFill>
                  <a:srgbClr val="000000"/>
                </a:solidFill>
              </a:rPr>
              <a:t>≠ La déontologie</a:t>
            </a:r>
          </a:p>
          <a:p>
            <a:endParaRPr lang="fr-FR" sz="2400" dirty="0">
              <a:solidFill>
                <a:srgbClr val="000000"/>
              </a:solidFill>
            </a:endParaRPr>
          </a:p>
          <a:p>
            <a:pPr marL="0" indent="0">
              <a:buNone/>
            </a:pPr>
            <a:r>
              <a:rPr lang="fr-FR" sz="2400" dirty="0">
                <a:solidFill>
                  <a:srgbClr val="000000"/>
                </a:solidFill>
              </a:rPr>
              <a:t>≠ La loi</a:t>
            </a:r>
          </a:p>
          <a:p>
            <a:pPr marL="0" indent="0">
              <a:buNone/>
            </a:pPr>
            <a:endParaRPr lang="fr-FR" dirty="0"/>
          </a:p>
          <a:p>
            <a:pPr marL="0" indent="0">
              <a:buNone/>
            </a:pPr>
            <a:r>
              <a:rPr lang="fr-FR" sz="2400" dirty="0">
                <a:solidFill>
                  <a:srgbClr val="000000"/>
                </a:solidFill>
              </a:rPr>
              <a:t>Il ne s’agit pas de quelque chose de figé</a:t>
            </a:r>
          </a:p>
        </p:txBody>
      </p:sp>
    </p:spTree>
    <p:extLst>
      <p:ext uri="{BB962C8B-B14F-4D97-AF65-F5344CB8AC3E}">
        <p14:creationId xmlns:p14="http://schemas.microsoft.com/office/powerpoint/2010/main" val="128234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7BF15-FA90-9645-A4E8-4AE41DE74FBF}"/>
              </a:ext>
            </a:extLst>
          </p:cNvPr>
          <p:cNvSpPr>
            <a:spLocks noGrp="1"/>
          </p:cNvSpPr>
          <p:nvPr>
            <p:ph type="title"/>
          </p:nvPr>
        </p:nvSpPr>
        <p:spPr>
          <a:xfrm>
            <a:off x="628650" y="300809"/>
            <a:ext cx="7886700" cy="994172"/>
          </a:xfrm>
        </p:spPr>
        <p:txBody>
          <a:bodyPr>
            <a:normAutofit/>
          </a:bodyPr>
          <a:lstStyle/>
          <a:p>
            <a:pPr algn="just"/>
            <a:r>
              <a:rPr lang="fr-FR" sz="3000" b="1" dirty="0"/>
              <a:t>Consentement éclairé</a:t>
            </a:r>
          </a:p>
        </p:txBody>
      </p:sp>
      <p:sp>
        <p:nvSpPr>
          <p:cNvPr id="3" name="Espace réservé du contenu 2">
            <a:extLst>
              <a:ext uri="{FF2B5EF4-FFF2-40B4-BE49-F238E27FC236}">
                <a16:creationId xmlns:a16="http://schemas.microsoft.com/office/drawing/2014/main" id="{D97B6C24-B107-2244-B14D-24944469DBF2}"/>
              </a:ext>
            </a:extLst>
          </p:cNvPr>
          <p:cNvSpPr>
            <a:spLocks noGrp="1"/>
          </p:cNvSpPr>
          <p:nvPr>
            <p:ph idx="1"/>
          </p:nvPr>
        </p:nvSpPr>
        <p:spPr>
          <a:xfrm>
            <a:off x="628650" y="1294980"/>
            <a:ext cx="7886700" cy="4745211"/>
          </a:xfrm>
        </p:spPr>
        <p:txBody>
          <a:bodyPr vert="horz" lIns="68580" tIns="34290" rIns="68580" bIns="34290" rtlCol="0" anchor="t">
            <a:normAutofit/>
          </a:bodyPr>
          <a:lstStyle/>
          <a:p>
            <a:pPr marL="0" indent="0" algn="just">
              <a:buNone/>
            </a:pPr>
            <a:r>
              <a:rPr lang="fr-FR" sz="1400" dirty="0">
                <a:solidFill>
                  <a:srgbClr val="000000"/>
                </a:solidFill>
                <a:latin typeface="Helvetica" pitchFamily="2" charset="0"/>
              </a:rPr>
              <a:t>‪</a:t>
            </a:r>
            <a:r>
              <a:rPr lang="fr-FR" sz="2400" dirty="0">
                <a:solidFill>
                  <a:srgbClr val="000000"/>
                </a:solidFill>
              </a:rPr>
              <a:t>Modèles </a:t>
            </a:r>
            <a:r>
              <a:rPr lang="fr-FR" sz="2400" dirty="0" err="1">
                <a:solidFill>
                  <a:srgbClr val="000000"/>
                </a:solidFill>
                <a:ea typeface="+mn-lt"/>
                <a:cs typeface="+mn-lt"/>
              </a:rPr>
              <a:t>Swissethics</a:t>
            </a:r>
            <a:r>
              <a:rPr lang="fr-FR" sz="2400" dirty="0">
                <a:solidFill>
                  <a:srgbClr val="000000"/>
                </a:solidFill>
                <a:ea typeface="+mn-lt"/>
                <a:cs typeface="+mn-lt"/>
              </a:rPr>
              <a:t>:  </a:t>
            </a:r>
          </a:p>
          <a:p>
            <a:pPr marL="0" indent="0" algn="just">
              <a:buNone/>
            </a:pPr>
            <a:endParaRPr lang="fr-FR" sz="2400" dirty="0">
              <a:solidFill>
                <a:srgbClr val="000000"/>
              </a:solidFill>
              <a:latin typeface="Helvetica Light" panose="020B0403020202020204" pitchFamily="34" charset="0"/>
            </a:endParaRPr>
          </a:p>
          <a:p>
            <a:pPr marL="0" indent="0" algn="just">
              <a:buNone/>
            </a:pPr>
            <a:endParaRPr lang="fr-FR" sz="2400" dirty="0">
              <a:solidFill>
                <a:srgbClr val="000000"/>
              </a:solidFill>
              <a:latin typeface="Helvetica Light" panose="020B0403020202020204" pitchFamily="34" charset="0"/>
            </a:endParaRPr>
          </a:p>
          <a:p>
            <a:pPr marL="0" indent="0" algn="just">
              <a:buNone/>
            </a:pPr>
            <a:endParaRPr lang="fr-FR" sz="2400" dirty="0">
              <a:solidFill>
                <a:srgbClr val="000000"/>
              </a:solidFill>
              <a:latin typeface="Helvetica Light" panose="020B0403020202020204" pitchFamily="34" charset="0"/>
            </a:endParaRPr>
          </a:p>
          <a:p>
            <a:pPr marL="0" indent="0" algn="ctr">
              <a:buNone/>
            </a:pPr>
            <a:r>
              <a:rPr lang="fr-FR" sz="2400" dirty="0">
                <a:solidFill>
                  <a:srgbClr val="000000"/>
                </a:solidFill>
                <a:latin typeface="Helvetica Light" panose="020B0403020202020204" pitchFamily="34" charset="0"/>
                <a:hlinkClick r:id="rId2"/>
              </a:rPr>
              <a:t>https://swissethics.ch/fr/templates/studieninformationen-und-einwilligungen</a:t>
            </a:r>
            <a:endParaRPr lang="fr-FR" sz="2400" dirty="0">
              <a:solidFill>
                <a:srgbClr val="000000"/>
              </a:solidFill>
              <a:latin typeface="Helvetica Light" panose="020B0403020202020204" pitchFamily="34" charset="0"/>
            </a:endParaRPr>
          </a:p>
          <a:p>
            <a:pPr marL="0" indent="0" algn="ctr">
              <a:buNone/>
            </a:pPr>
            <a:endParaRPr lang="fr-FR" sz="2400" dirty="0">
              <a:solidFill>
                <a:srgbClr val="000000"/>
              </a:solidFill>
              <a:latin typeface="Helvetica Light" panose="020B0403020202020204" pitchFamily="34" charset="0"/>
            </a:endParaRPr>
          </a:p>
        </p:txBody>
      </p:sp>
    </p:spTree>
    <p:extLst>
      <p:ext uri="{BB962C8B-B14F-4D97-AF65-F5344CB8AC3E}">
        <p14:creationId xmlns:p14="http://schemas.microsoft.com/office/powerpoint/2010/main" val="3751473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7BF15-FA90-9645-A4E8-4AE41DE74FBF}"/>
              </a:ext>
            </a:extLst>
          </p:cNvPr>
          <p:cNvSpPr>
            <a:spLocks noGrp="1"/>
          </p:cNvSpPr>
          <p:nvPr>
            <p:ph type="title"/>
          </p:nvPr>
        </p:nvSpPr>
        <p:spPr>
          <a:xfrm>
            <a:off x="628650" y="300809"/>
            <a:ext cx="7886700" cy="994172"/>
          </a:xfrm>
        </p:spPr>
        <p:txBody>
          <a:bodyPr>
            <a:normAutofit/>
          </a:bodyPr>
          <a:lstStyle/>
          <a:p>
            <a:pPr algn="just"/>
            <a:r>
              <a:rPr lang="fr-FR" sz="3000" b="1" dirty="0"/>
              <a:t>Réutilisation des données </a:t>
            </a:r>
          </a:p>
        </p:txBody>
      </p:sp>
      <p:sp>
        <p:nvSpPr>
          <p:cNvPr id="3" name="Espace réservé du contenu 2">
            <a:extLst>
              <a:ext uri="{FF2B5EF4-FFF2-40B4-BE49-F238E27FC236}">
                <a16:creationId xmlns:a16="http://schemas.microsoft.com/office/drawing/2014/main" id="{D97B6C24-B107-2244-B14D-24944469DBF2}"/>
              </a:ext>
            </a:extLst>
          </p:cNvPr>
          <p:cNvSpPr>
            <a:spLocks noGrp="1"/>
          </p:cNvSpPr>
          <p:nvPr>
            <p:ph idx="1"/>
          </p:nvPr>
        </p:nvSpPr>
        <p:spPr>
          <a:xfrm>
            <a:off x="628650" y="1294980"/>
            <a:ext cx="7886700" cy="4745211"/>
          </a:xfrm>
        </p:spPr>
        <p:txBody>
          <a:bodyPr vert="horz" lIns="68580" tIns="34290" rIns="68580" bIns="34290" rtlCol="0" anchor="t">
            <a:normAutofit fontScale="92500" lnSpcReduction="10000"/>
          </a:bodyPr>
          <a:lstStyle/>
          <a:p>
            <a:pPr algn="just"/>
            <a:r>
              <a:rPr lang="fr-FR" sz="2400" dirty="0">
                <a:solidFill>
                  <a:srgbClr val="000000"/>
                </a:solidFill>
                <a:latin typeface="Helvetica Light" panose="020B0403020202020204" pitchFamily="34" charset="0"/>
              </a:rPr>
              <a:t>La réutilisation des données est prévue et réglementée par la LRH.</a:t>
            </a:r>
          </a:p>
          <a:p>
            <a:pPr algn="just"/>
            <a:endParaRPr lang="fr-FR" sz="2400" dirty="0">
              <a:solidFill>
                <a:srgbClr val="000000"/>
              </a:solidFill>
              <a:latin typeface="Helvetica Light" panose="020B0403020202020204" pitchFamily="34" charset="0"/>
            </a:endParaRPr>
          </a:p>
          <a:p>
            <a:pPr algn="just"/>
            <a:r>
              <a:rPr lang="fr-FR" sz="2400" dirty="0">
                <a:solidFill>
                  <a:srgbClr val="000000"/>
                </a:solidFill>
                <a:latin typeface="Helvetica Light" panose="020B0403020202020204" pitchFamily="34" charset="0"/>
              </a:rPr>
              <a:t>Elle est cependant plus ou moins « aisée » en fonction du type de données concernées.</a:t>
            </a:r>
          </a:p>
          <a:p>
            <a:pPr lvl="1" algn="just"/>
            <a:endParaRPr lang="fr-CH" sz="2100" dirty="0">
              <a:solidFill>
                <a:srgbClr val="000000"/>
              </a:solidFill>
            </a:endParaRPr>
          </a:p>
          <a:p>
            <a:pPr lvl="1" algn="just"/>
            <a:r>
              <a:rPr lang="fr-CH" sz="2100" dirty="0">
                <a:solidFill>
                  <a:srgbClr val="000000"/>
                </a:solidFill>
              </a:rPr>
              <a:t>Matériel biologique et les données génétiques </a:t>
            </a:r>
          </a:p>
          <a:p>
            <a:pPr marL="171446" lvl="1" indent="0" algn="just">
              <a:buNone/>
            </a:pPr>
            <a:r>
              <a:rPr lang="fr-CH" sz="2100" dirty="0">
                <a:solidFill>
                  <a:srgbClr val="000000"/>
                </a:solidFill>
              </a:rPr>
              <a:t>≠</a:t>
            </a:r>
          </a:p>
          <a:p>
            <a:pPr lvl="1" algn="just"/>
            <a:r>
              <a:rPr lang="fr-CH" sz="2100" dirty="0">
                <a:solidFill>
                  <a:srgbClr val="000000"/>
                </a:solidFill>
              </a:rPr>
              <a:t>Données personnelles non génétiques liées à la santé</a:t>
            </a:r>
            <a:endParaRPr lang="fr-FR" sz="2100" dirty="0">
              <a:solidFill>
                <a:srgbClr val="000000"/>
              </a:solidFill>
              <a:latin typeface="Helvetica Light" panose="020B0403020202020204" pitchFamily="34" charset="0"/>
            </a:endParaRPr>
          </a:p>
          <a:p>
            <a:pPr lvl="1" algn="just"/>
            <a:endParaRPr lang="fr-FR" sz="2100" dirty="0">
              <a:solidFill>
                <a:srgbClr val="000000"/>
              </a:solidFill>
              <a:latin typeface="Helvetica Light" panose="020B0403020202020204" pitchFamily="34" charset="0"/>
            </a:endParaRPr>
          </a:p>
          <a:p>
            <a:pPr algn="just"/>
            <a:r>
              <a:rPr lang="fr-FR" sz="2400" dirty="0">
                <a:solidFill>
                  <a:srgbClr val="000000"/>
                </a:solidFill>
                <a:latin typeface="Helvetica Light" panose="020B0403020202020204" pitchFamily="34" charset="0"/>
              </a:rPr>
              <a:t>‪Ces distinctions opérées par la LRH en matière de réutilisation se font </a:t>
            </a:r>
            <a:r>
              <a:rPr lang="fr-FR" sz="2400" dirty="0" err="1">
                <a:solidFill>
                  <a:srgbClr val="000000"/>
                </a:solidFill>
                <a:latin typeface="Helvetica Light" panose="020B0403020202020204" pitchFamily="34" charset="0"/>
              </a:rPr>
              <a:t>sen</a:t>
            </a:r>
            <a:r>
              <a:rPr lang="fr-FR" sz="1600" dirty="0" err="1">
                <a:solidFill>
                  <a:srgbClr val="000000"/>
                </a:solidFill>
                <a:latin typeface="Helvetica Light" panose="020B0403020202020204" pitchFamily="34" charset="0"/>
              </a:rPr>
              <a:t>‬</a:t>
            </a:r>
            <a:r>
              <a:rPr lang="fr-FR" sz="2400" dirty="0" err="1">
                <a:solidFill>
                  <a:srgbClr val="000000"/>
                </a:solidFill>
                <a:latin typeface="Helvetica Light" panose="020B0403020202020204" pitchFamily="34" charset="0"/>
              </a:rPr>
              <a:t>tir</a:t>
            </a:r>
            <a:r>
              <a:rPr lang="fr-FR" sz="2400" dirty="0">
                <a:solidFill>
                  <a:srgbClr val="000000"/>
                </a:solidFill>
                <a:latin typeface="Helvetica Light" panose="020B0403020202020204" pitchFamily="34" charset="0"/>
              </a:rPr>
              <a:t> avant tout au niveau du consentement éclairé et de l’information qui doit être fournie aux</a:t>
            </a:r>
            <a:r>
              <a:rPr lang="fr-FR" sz="1600" dirty="0">
                <a:solidFill>
                  <a:srgbClr val="000000"/>
                </a:solidFill>
                <a:latin typeface="Helvetica Light" panose="020B0403020202020204" pitchFamily="34" charset="0"/>
              </a:rPr>
              <a:t>‬</a:t>
            </a:r>
            <a:r>
              <a:rPr lang="fr-FR" sz="2400" dirty="0">
                <a:solidFill>
                  <a:srgbClr val="000000"/>
                </a:solidFill>
                <a:latin typeface="Helvetica Light" panose="020B0403020202020204" pitchFamily="34" charset="0"/>
              </a:rPr>
              <a:t>‪ </a:t>
            </a:r>
            <a:r>
              <a:rPr lang="fr-FR" sz="2400" dirty="0" err="1">
                <a:solidFill>
                  <a:srgbClr val="000000"/>
                </a:solidFill>
                <a:latin typeface="Helvetica Light" panose="020B0403020202020204" pitchFamily="34" charset="0"/>
              </a:rPr>
              <a:t>participant·e·s</a:t>
            </a:r>
            <a:r>
              <a:rPr lang="fr-FR" sz="2400" dirty="0">
                <a:solidFill>
                  <a:srgbClr val="000000"/>
                </a:solidFill>
                <a:latin typeface="Helvetica Light" panose="020B0403020202020204" pitchFamily="34" charset="0"/>
              </a:rPr>
              <a:t>.</a:t>
            </a:r>
          </a:p>
        </p:txBody>
      </p:sp>
    </p:spTree>
    <p:extLst>
      <p:ext uri="{BB962C8B-B14F-4D97-AF65-F5344CB8AC3E}">
        <p14:creationId xmlns:p14="http://schemas.microsoft.com/office/powerpoint/2010/main" val="2981651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7BF15-FA90-9645-A4E8-4AE41DE74FBF}"/>
              </a:ext>
            </a:extLst>
          </p:cNvPr>
          <p:cNvSpPr>
            <a:spLocks noGrp="1"/>
          </p:cNvSpPr>
          <p:nvPr>
            <p:ph type="title"/>
          </p:nvPr>
        </p:nvSpPr>
        <p:spPr>
          <a:xfrm>
            <a:off x="628650" y="300809"/>
            <a:ext cx="7886700" cy="994172"/>
          </a:xfrm>
        </p:spPr>
        <p:txBody>
          <a:bodyPr>
            <a:normAutofit/>
          </a:bodyPr>
          <a:lstStyle/>
          <a:p>
            <a:pPr algn="just"/>
            <a:r>
              <a:rPr lang="fr-FR" sz="3000" b="1" dirty="0"/>
              <a:t>Réutilisation des données </a:t>
            </a:r>
          </a:p>
        </p:txBody>
      </p:sp>
      <p:sp>
        <p:nvSpPr>
          <p:cNvPr id="3" name="Espace réservé du contenu 2">
            <a:extLst>
              <a:ext uri="{FF2B5EF4-FFF2-40B4-BE49-F238E27FC236}">
                <a16:creationId xmlns:a16="http://schemas.microsoft.com/office/drawing/2014/main" id="{D97B6C24-B107-2244-B14D-24944469DBF2}"/>
              </a:ext>
            </a:extLst>
          </p:cNvPr>
          <p:cNvSpPr>
            <a:spLocks noGrp="1"/>
          </p:cNvSpPr>
          <p:nvPr>
            <p:ph idx="1"/>
          </p:nvPr>
        </p:nvSpPr>
        <p:spPr>
          <a:xfrm>
            <a:off x="628650" y="1294980"/>
            <a:ext cx="7886700" cy="4745211"/>
          </a:xfrm>
        </p:spPr>
        <p:txBody>
          <a:bodyPr vert="horz" lIns="68580" tIns="34290" rIns="68580" bIns="34290" rtlCol="0" anchor="t">
            <a:normAutofit fontScale="92500" lnSpcReduction="10000"/>
          </a:bodyPr>
          <a:lstStyle/>
          <a:p>
            <a:pPr marL="0" indent="-1588" algn="just">
              <a:buNone/>
            </a:pPr>
            <a:r>
              <a:rPr lang="fr-CH" sz="2400" dirty="0">
                <a:solidFill>
                  <a:srgbClr val="000000"/>
                </a:solidFill>
              </a:rPr>
              <a:t>Concernant les données personnelles non génétiques liées à la santé, les exigences en matière de consentement éclairé et d’information sont moindres</a:t>
            </a:r>
          </a:p>
          <a:p>
            <a:pPr marL="0" indent="-1588" algn="just">
              <a:buNone/>
            </a:pPr>
            <a:endParaRPr lang="fr-CH" sz="2400" dirty="0">
              <a:solidFill>
                <a:srgbClr val="000000"/>
              </a:solidFill>
            </a:endParaRPr>
          </a:p>
          <a:p>
            <a:pPr algn="just"/>
            <a:r>
              <a:rPr lang="fr-CH" sz="2400" dirty="0">
                <a:solidFill>
                  <a:srgbClr val="000000"/>
                </a:solidFill>
              </a:rPr>
              <a:t>Lorsque les données personnelles non génétiques sont identifiées (non codées), un consentement éclairé général aux fins de recherches non encore spécifiées est admissible, de même qu’une information adaptée. </a:t>
            </a:r>
          </a:p>
          <a:p>
            <a:pPr algn="just"/>
            <a:endParaRPr lang="fr-CH" sz="2400" dirty="0">
              <a:solidFill>
                <a:srgbClr val="000000"/>
              </a:solidFill>
            </a:endParaRPr>
          </a:p>
          <a:p>
            <a:pPr algn="just"/>
            <a:r>
              <a:rPr lang="fr-CH" sz="2400" dirty="0">
                <a:solidFill>
                  <a:srgbClr val="000000"/>
                </a:solidFill>
              </a:rPr>
              <a:t>Lorsque les données personnelles non génétiques sont codées, la personne source ne doit pas s’être opposée à leur réutilisation à des fins de recherche après avoir reçu une information à ce propos.</a:t>
            </a:r>
            <a:endParaRPr lang="fr-FR" sz="2400" dirty="0">
              <a:solidFill>
                <a:srgbClr val="000000"/>
              </a:solidFill>
              <a:latin typeface="Helvetica Light" panose="020B0403020202020204" pitchFamily="34" charset="0"/>
            </a:endParaRPr>
          </a:p>
          <a:p>
            <a:pPr marL="0" indent="0" algn="just">
              <a:buNone/>
            </a:pPr>
            <a:r>
              <a:rPr lang="fr-FR" sz="2400" dirty="0">
                <a:solidFill>
                  <a:srgbClr val="000000"/>
                </a:solidFill>
                <a:latin typeface="Helvetica Light" panose="020B0403020202020204" pitchFamily="34" charset="0"/>
              </a:rPr>
              <a:t> </a:t>
            </a:r>
          </a:p>
        </p:txBody>
      </p:sp>
    </p:spTree>
    <p:extLst>
      <p:ext uri="{BB962C8B-B14F-4D97-AF65-F5344CB8AC3E}">
        <p14:creationId xmlns:p14="http://schemas.microsoft.com/office/powerpoint/2010/main" val="3428414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506073" y="1404002"/>
            <a:ext cx="7924800" cy="4748603"/>
          </a:xfrm>
          <a:prstGeom prst="rect">
            <a:avLst/>
          </a:prstGeom>
          <a:noFill/>
          <a:ln w="9525">
            <a:noFill/>
            <a:miter lim="800000"/>
            <a:headEnd/>
            <a:tailEnd/>
          </a:ln>
        </p:spPr>
        <p:txBody>
          <a:bodyPr vert="horz" wrap="square" lIns="95785" tIns="47894" rIns="95785" bIns="47894" numCol="1" anchor="t" anchorCtr="0" compatLnSpc="1">
            <a:prstTxWarp prst="textNoShape">
              <a:avLst/>
            </a:prstTxWarp>
          </a:bodyPr>
          <a:lstStyle>
            <a:lvl1pPr marL="358775" indent="-358775" algn="l" defTabSz="958850" rtl="0" eaLnBrk="0" fontAlgn="base" hangingPunct="0">
              <a:spcBef>
                <a:spcPct val="20000"/>
              </a:spcBef>
              <a:spcAft>
                <a:spcPct val="0"/>
              </a:spcAft>
              <a:buClr>
                <a:srgbClr val="008BCA"/>
              </a:buClr>
              <a:buFont typeface="Wingdings" pitchFamily="2" charset="2"/>
              <a:buChar char="§"/>
              <a:defRPr sz="2400">
                <a:solidFill>
                  <a:schemeClr val="tx1"/>
                </a:solidFill>
                <a:latin typeface="Helvetica"/>
                <a:ea typeface="+mn-ea"/>
                <a:cs typeface="Helvetica"/>
              </a:defRPr>
            </a:lvl1pPr>
            <a:lvl2pPr marL="777875" indent="-298450" algn="l" defTabSz="958850" rtl="0" eaLnBrk="0" fontAlgn="base" hangingPunct="0">
              <a:spcBef>
                <a:spcPct val="20000"/>
              </a:spcBef>
              <a:spcAft>
                <a:spcPct val="0"/>
              </a:spcAft>
              <a:buClr>
                <a:srgbClr val="008BCA"/>
              </a:buClr>
              <a:buFont typeface="Wingdings" pitchFamily="2" charset="2"/>
              <a:buChar char="§"/>
              <a:defRPr sz="2000">
                <a:solidFill>
                  <a:schemeClr val="tx1"/>
                </a:solidFill>
                <a:latin typeface="Helvetica"/>
                <a:ea typeface="+mn-ea"/>
                <a:cs typeface="Helvetica"/>
              </a:defRPr>
            </a:lvl2pPr>
            <a:lvl3pPr marL="1198563" indent="-239713" algn="l" defTabSz="958850" rtl="0" eaLnBrk="0" fontAlgn="base" hangingPunct="0">
              <a:spcBef>
                <a:spcPct val="20000"/>
              </a:spcBef>
              <a:spcAft>
                <a:spcPct val="0"/>
              </a:spcAft>
              <a:buClr>
                <a:srgbClr val="008BCA"/>
              </a:buClr>
              <a:buFont typeface="Wingdings" pitchFamily="2" charset="2"/>
              <a:buChar char="§"/>
              <a:defRPr sz="1600">
                <a:solidFill>
                  <a:schemeClr val="tx1"/>
                </a:solidFill>
                <a:latin typeface="Helvetica"/>
                <a:ea typeface="+mn-ea"/>
                <a:cs typeface="Helvetica"/>
              </a:defRPr>
            </a:lvl3pPr>
            <a:lvl4pPr marL="1676400" indent="-239713" algn="l" defTabSz="958850" rtl="0" eaLnBrk="0" fontAlgn="base" hangingPunct="0">
              <a:spcBef>
                <a:spcPct val="20000"/>
              </a:spcBef>
              <a:spcAft>
                <a:spcPct val="0"/>
              </a:spcAft>
              <a:buClr>
                <a:srgbClr val="008BCA"/>
              </a:buClr>
              <a:buFont typeface="Wingdings" pitchFamily="2" charset="2"/>
              <a:buChar char="§"/>
              <a:defRPr sz="1500">
                <a:solidFill>
                  <a:schemeClr val="tx1"/>
                </a:solidFill>
                <a:latin typeface="Helvetica"/>
                <a:ea typeface="+mn-ea"/>
                <a:cs typeface="Helvetica"/>
              </a:defRPr>
            </a:lvl4pPr>
            <a:lvl5pPr marL="2154238" indent="-238125" algn="l" defTabSz="958850" rtl="0" eaLnBrk="0" fontAlgn="base" hangingPunct="0">
              <a:spcBef>
                <a:spcPct val="20000"/>
              </a:spcBef>
              <a:spcAft>
                <a:spcPct val="0"/>
              </a:spcAft>
              <a:buClr>
                <a:srgbClr val="008BCA"/>
              </a:buClr>
              <a:buFont typeface="Wingdings" pitchFamily="2" charset="2"/>
              <a:buChar char="§"/>
              <a:defRPr sz="1200">
                <a:solidFill>
                  <a:schemeClr val="tx1"/>
                </a:solidFill>
                <a:latin typeface="Helvetica"/>
                <a:ea typeface="+mn-ea"/>
                <a:cs typeface="Helvetica"/>
              </a:defRPr>
            </a:lvl5pPr>
            <a:lvl6pPr marL="26114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6pPr>
            <a:lvl7pPr marL="30686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7pPr>
            <a:lvl8pPr marL="35258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8pPr>
            <a:lvl9pPr marL="39830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9pPr>
          </a:lstStyle>
          <a:p>
            <a:pPr marL="0" indent="0" algn="ctr" eaLnBrk="1" hangingPunct="1">
              <a:spcBef>
                <a:spcPts val="0"/>
              </a:spcBef>
              <a:buNone/>
              <a:defRPr/>
            </a:pPr>
            <a:endParaRPr lang="en-GB" altLang="fr-FR" sz="4800" kern="0" dirty="0">
              <a:solidFill>
                <a:srgbClr val="808080">
                  <a:lumMod val="50000"/>
                </a:srgbClr>
              </a:solidFill>
              <a:ea typeface="ＭＳ Ｐゴシック"/>
            </a:endParaRPr>
          </a:p>
          <a:p>
            <a:pPr marL="0" indent="0" algn="ctr" eaLnBrk="1" hangingPunct="1">
              <a:spcBef>
                <a:spcPts val="0"/>
              </a:spcBef>
              <a:buNone/>
              <a:defRPr/>
            </a:pPr>
            <a:endParaRPr lang="en-GB" altLang="fr-FR" sz="4800" kern="0" dirty="0">
              <a:solidFill>
                <a:srgbClr val="808080">
                  <a:lumMod val="50000"/>
                </a:srgbClr>
              </a:solidFill>
              <a:ea typeface="ＭＳ Ｐゴシック"/>
            </a:endParaRPr>
          </a:p>
          <a:p>
            <a:pPr marL="0" indent="0" algn="ctr" eaLnBrk="1" hangingPunct="1">
              <a:spcBef>
                <a:spcPts val="0"/>
              </a:spcBef>
              <a:buNone/>
              <a:defRPr/>
            </a:pPr>
            <a:r>
              <a:rPr lang="en-GB" altLang="fr-FR" sz="4800" kern="0" dirty="0">
                <a:solidFill>
                  <a:srgbClr val="808080">
                    <a:lumMod val="50000"/>
                  </a:srgbClr>
                </a:solidFill>
                <a:ea typeface="ＭＳ Ｐゴシック"/>
              </a:rPr>
              <a:t>Questions ?</a:t>
            </a:r>
          </a:p>
          <a:p>
            <a:pPr algn="just" eaLnBrk="1" hangingPunct="1">
              <a:spcBef>
                <a:spcPts val="0"/>
              </a:spcBef>
              <a:defRPr/>
            </a:pPr>
            <a:endParaRPr lang="en-GB" altLang="fr-FR" sz="2200" kern="0" dirty="0">
              <a:solidFill>
                <a:srgbClr val="808080">
                  <a:lumMod val="50000"/>
                </a:srgbClr>
              </a:solidFill>
              <a:ea typeface="ＭＳ Ｐゴシック"/>
            </a:endParaRPr>
          </a:p>
          <a:p>
            <a:pPr algn="just" eaLnBrk="1" hangingPunct="1">
              <a:spcBef>
                <a:spcPts val="0"/>
              </a:spcBef>
              <a:defRPr/>
            </a:pPr>
            <a:endParaRPr lang="en-GB" altLang="fr-FR" sz="2200" kern="0" dirty="0">
              <a:solidFill>
                <a:srgbClr val="808080">
                  <a:lumMod val="50000"/>
                </a:srgbClr>
              </a:solidFill>
              <a:ea typeface="ＭＳ Ｐゴシック"/>
            </a:endParaRPr>
          </a:p>
          <a:p>
            <a:pPr marL="0" indent="0" algn="just" eaLnBrk="1" hangingPunct="1">
              <a:spcBef>
                <a:spcPts val="0"/>
              </a:spcBef>
              <a:buNone/>
              <a:defRPr/>
            </a:pPr>
            <a:endParaRPr lang="en-GB" altLang="fr-FR" sz="1800" kern="0" dirty="0">
              <a:solidFill>
                <a:srgbClr val="808080">
                  <a:lumMod val="50000"/>
                </a:srgbClr>
              </a:solidFill>
              <a:ea typeface="ＭＳ Ｐゴシック"/>
            </a:endParaRPr>
          </a:p>
          <a:p>
            <a:pPr marL="0" indent="0" algn="just" eaLnBrk="1" hangingPunct="1">
              <a:spcBef>
                <a:spcPts val="0"/>
              </a:spcBef>
              <a:buNone/>
              <a:defRPr/>
            </a:pPr>
            <a:endParaRPr lang="en-GB" altLang="fr-FR" sz="1800" kern="0" dirty="0">
              <a:solidFill>
                <a:srgbClr val="808080">
                  <a:lumMod val="50000"/>
                </a:srgbClr>
              </a:solidFill>
              <a:ea typeface="ＭＳ Ｐゴシック"/>
            </a:endParaRPr>
          </a:p>
          <a:p>
            <a:pPr marL="0" indent="0" algn="just" eaLnBrk="1" hangingPunct="1">
              <a:spcBef>
                <a:spcPts val="0"/>
              </a:spcBef>
              <a:buNone/>
              <a:defRPr/>
            </a:pPr>
            <a:r>
              <a:rPr lang="en-GB" altLang="fr-FR" sz="1800" kern="0" dirty="0">
                <a:solidFill>
                  <a:srgbClr val="808080">
                    <a:lumMod val="50000"/>
                  </a:srgbClr>
                </a:solidFill>
                <a:ea typeface="ＭＳ Ｐゴシック"/>
              </a:rPr>
              <a:t> </a:t>
            </a:r>
          </a:p>
        </p:txBody>
      </p:sp>
    </p:spTree>
    <p:extLst>
      <p:ext uri="{BB962C8B-B14F-4D97-AF65-F5344CB8AC3E}">
        <p14:creationId xmlns:p14="http://schemas.microsoft.com/office/powerpoint/2010/main" val="188066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534649" y="1404003"/>
            <a:ext cx="7924800" cy="4517114"/>
          </a:xfrm>
          <a:prstGeom prst="rect">
            <a:avLst/>
          </a:prstGeom>
          <a:noFill/>
          <a:ln w="9525">
            <a:noFill/>
            <a:miter lim="800000"/>
            <a:headEnd/>
            <a:tailEnd/>
          </a:ln>
        </p:spPr>
        <p:txBody>
          <a:bodyPr vert="horz" wrap="square" lIns="95785" tIns="47894" rIns="95785" bIns="47894" numCol="1" anchor="t" anchorCtr="0" compatLnSpc="1">
            <a:prstTxWarp prst="textNoShape">
              <a:avLst/>
            </a:prstTxWarp>
          </a:bodyPr>
          <a:lstStyle>
            <a:lvl1pPr marL="358775" indent="-358775" algn="l" defTabSz="958850" rtl="0" eaLnBrk="0" fontAlgn="base" hangingPunct="0">
              <a:spcBef>
                <a:spcPct val="20000"/>
              </a:spcBef>
              <a:spcAft>
                <a:spcPct val="0"/>
              </a:spcAft>
              <a:buClr>
                <a:srgbClr val="008BCA"/>
              </a:buClr>
              <a:buFont typeface="Wingdings" pitchFamily="2" charset="2"/>
              <a:buChar char="§"/>
              <a:defRPr sz="2400">
                <a:solidFill>
                  <a:schemeClr val="tx1"/>
                </a:solidFill>
                <a:latin typeface="Helvetica"/>
                <a:ea typeface="+mn-ea"/>
                <a:cs typeface="Helvetica"/>
              </a:defRPr>
            </a:lvl1pPr>
            <a:lvl2pPr marL="777875" indent="-298450" algn="l" defTabSz="958850" rtl="0" eaLnBrk="0" fontAlgn="base" hangingPunct="0">
              <a:spcBef>
                <a:spcPct val="20000"/>
              </a:spcBef>
              <a:spcAft>
                <a:spcPct val="0"/>
              </a:spcAft>
              <a:buClr>
                <a:srgbClr val="008BCA"/>
              </a:buClr>
              <a:buFont typeface="Wingdings" pitchFamily="2" charset="2"/>
              <a:buChar char="§"/>
              <a:defRPr sz="2000">
                <a:solidFill>
                  <a:schemeClr val="tx1"/>
                </a:solidFill>
                <a:latin typeface="Helvetica"/>
                <a:ea typeface="+mn-ea"/>
                <a:cs typeface="Helvetica"/>
              </a:defRPr>
            </a:lvl2pPr>
            <a:lvl3pPr marL="1198563" indent="-239713" algn="l" defTabSz="958850" rtl="0" eaLnBrk="0" fontAlgn="base" hangingPunct="0">
              <a:spcBef>
                <a:spcPct val="20000"/>
              </a:spcBef>
              <a:spcAft>
                <a:spcPct val="0"/>
              </a:spcAft>
              <a:buClr>
                <a:srgbClr val="008BCA"/>
              </a:buClr>
              <a:buFont typeface="Wingdings" pitchFamily="2" charset="2"/>
              <a:buChar char="§"/>
              <a:defRPr sz="1600">
                <a:solidFill>
                  <a:schemeClr val="tx1"/>
                </a:solidFill>
                <a:latin typeface="Helvetica"/>
                <a:ea typeface="+mn-ea"/>
                <a:cs typeface="Helvetica"/>
              </a:defRPr>
            </a:lvl3pPr>
            <a:lvl4pPr marL="1676400" indent="-239713" algn="l" defTabSz="958850" rtl="0" eaLnBrk="0" fontAlgn="base" hangingPunct="0">
              <a:spcBef>
                <a:spcPct val="20000"/>
              </a:spcBef>
              <a:spcAft>
                <a:spcPct val="0"/>
              </a:spcAft>
              <a:buClr>
                <a:srgbClr val="008BCA"/>
              </a:buClr>
              <a:buFont typeface="Wingdings" pitchFamily="2" charset="2"/>
              <a:buChar char="§"/>
              <a:defRPr sz="1500">
                <a:solidFill>
                  <a:schemeClr val="tx1"/>
                </a:solidFill>
                <a:latin typeface="Helvetica"/>
                <a:ea typeface="+mn-ea"/>
                <a:cs typeface="Helvetica"/>
              </a:defRPr>
            </a:lvl4pPr>
            <a:lvl5pPr marL="2154238" indent="-238125" algn="l" defTabSz="958850" rtl="0" eaLnBrk="0" fontAlgn="base" hangingPunct="0">
              <a:spcBef>
                <a:spcPct val="20000"/>
              </a:spcBef>
              <a:spcAft>
                <a:spcPct val="0"/>
              </a:spcAft>
              <a:buClr>
                <a:srgbClr val="008BCA"/>
              </a:buClr>
              <a:buFont typeface="Wingdings" pitchFamily="2" charset="2"/>
              <a:buChar char="§"/>
              <a:defRPr sz="1200">
                <a:solidFill>
                  <a:schemeClr val="tx1"/>
                </a:solidFill>
                <a:latin typeface="Helvetica"/>
                <a:ea typeface="+mn-ea"/>
                <a:cs typeface="Helvetica"/>
              </a:defRPr>
            </a:lvl5pPr>
            <a:lvl6pPr marL="26114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6pPr>
            <a:lvl7pPr marL="30686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7pPr>
            <a:lvl8pPr marL="35258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8pPr>
            <a:lvl9pPr marL="39830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9pPr>
          </a:lstStyle>
          <a:p>
            <a:pPr marL="0" indent="0" algn="just" eaLnBrk="1" hangingPunct="1">
              <a:buNone/>
              <a:defRPr/>
            </a:pPr>
            <a:r>
              <a:rPr lang="fr-FR" altLang="fr-FR" sz="1800" kern="0" dirty="0">
                <a:solidFill>
                  <a:srgbClr val="808080">
                    <a:lumMod val="50000"/>
                  </a:srgbClr>
                </a:solidFill>
                <a:latin typeface="Helvetica Light" panose="020B0403020202020204" pitchFamily="34" charset="0"/>
                <a:ea typeface="ＭＳ Ｐゴシック"/>
              </a:rPr>
              <a:t>« Un jour… une belle journée ensoleillée, oui… en juillet 98, je me suis retrouvée entre les mains de policiers. Ils sont arrivés soudainement, ils m’ont fait monter brutalement dans une voiture et ils m’ont emmenée pour l’interrogatoire. Ils ont saisi tous mes documents de travail et ont commencé immédiatement à m’interroger sur cette recherche et sur les gens à qui j’avais parlé. Je leur ai dit que je travaillais beaucoup avec des groupes d’exclus et qu’un tel travail reposait sur le respect de l’anonymat des personnes interviewées, et qu’en ce sens il m’était impossible d’informer la police. Pour cette recherche, je m’étais d’ailleurs engagée expressément auprès des personnes interviewées, leur garantissant de ne pas révéler leur identité. </a:t>
            </a:r>
            <a:r>
              <a:rPr lang="fr-FR" altLang="fr-FR" sz="1800" b="1" kern="0" dirty="0">
                <a:solidFill>
                  <a:srgbClr val="808080">
                    <a:lumMod val="50000"/>
                  </a:srgbClr>
                </a:solidFill>
                <a:latin typeface="Helvetica Light" panose="020B0403020202020204" pitchFamily="34" charset="0"/>
                <a:ea typeface="ＭＳ Ｐゴシック"/>
              </a:rPr>
              <a:t>C’était un problème éthique pour moi </a:t>
            </a:r>
            <a:r>
              <a:rPr lang="fr-FR" altLang="fr-FR" sz="1800" kern="0" dirty="0">
                <a:solidFill>
                  <a:srgbClr val="808080">
                    <a:lumMod val="50000"/>
                  </a:srgbClr>
                </a:solidFill>
                <a:latin typeface="Helvetica Light" panose="020B0403020202020204" pitchFamily="34" charset="0"/>
                <a:ea typeface="ＭＳ Ｐゴシック"/>
              </a:rPr>
              <a:t>et une condition de l’enquête sociologique : je ne pouvais pas donner les noms ». </a:t>
            </a:r>
          </a:p>
          <a:p>
            <a:pPr marL="0" indent="0" algn="just" eaLnBrk="1" hangingPunct="1">
              <a:buNone/>
              <a:defRPr/>
            </a:pPr>
            <a:endParaRPr lang="fr-FR" altLang="fr-FR" sz="1800" kern="0" dirty="0">
              <a:solidFill>
                <a:srgbClr val="808080">
                  <a:lumMod val="50000"/>
                </a:srgbClr>
              </a:solidFill>
              <a:latin typeface="Helvetica Light" panose="020B0403020202020204" pitchFamily="34" charset="0"/>
              <a:ea typeface="ＭＳ Ｐゴシック"/>
            </a:endParaRPr>
          </a:p>
          <a:p>
            <a:pPr marL="0" indent="0" algn="just" eaLnBrk="1" hangingPunct="1">
              <a:buNone/>
              <a:defRPr/>
            </a:pPr>
            <a:r>
              <a:rPr lang="fr-FR" altLang="fr-FR" sz="1400" kern="0" dirty="0">
                <a:solidFill>
                  <a:srgbClr val="808080">
                    <a:lumMod val="50000"/>
                  </a:srgbClr>
                </a:solidFill>
                <a:latin typeface="Helvetica Light" panose="020B0403020202020204" pitchFamily="34" charset="0"/>
                <a:ea typeface="ＭＳ Ｐゴシック"/>
              </a:rPr>
              <a:t>Sylvain Laurens &amp; Frédéric </a:t>
            </a:r>
            <a:r>
              <a:rPr lang="fr-FR" altLang="fr-FR" sz="1400" kern="0" dirty="0" err="1">
                <a:solidFill>
                  <a:srgbClr val="808080">
                    <a:lumMod val="50000"/>
                  </a:srgbClr>
                </a:solidFill>
                <a:latin typeface="Helvetica Light" panose="020B0403020202020204" pitchFamily="34" charset="0"/>
                <a:ea typeface="ＭＳ Ｐゴシック"/>
              </a:rPr>
              <a:t>Neyrat</a:t>
            </a:r>
            <a:r>
              <a:rPr lang="fr-FR" altLang="fr-FR" sz="1400" kern="0" dirty="0">
                <a:solidFill>
                  <a:srgbClr val="808080">
                    <a:lumMod val="50000"/>
                  </a:srgbClr>
                </a:solidFill>
                <a:latin typeface="Helvetica Light" panose="020B0403020202020204" pitchFamily="34" charset="0"/>
                <a:ea typeface="ＭＳ Ｐゴシック"/>
              </a:rPr>
              <a:t>, Entretien avec </a:t>
            </a:r>
            <a:r>
              <a:rPr lang="fr-FR" altLang="fr-FR" sz="1400" kern="0" dirty="0" err="1">
                <a:solidFill>
                  <a:srgbClr val="808080">
                    <a:lumMod val="50000"/>
                  </a:srgbClr>
                </a:solidFill>
                <a:latin typeface="Helvetica Light" panose="020B0403020202020204" pitchFamily="34" charset="0"/>
                <a:ea typeface="ＭＳ Ｐゴシック"/>
              </a:rPr>
              <a:t>Pinar</a:t>
            </a:r>
            <a:r>
              <a:rPr lang="fr-FR" altLang="fr-FR" sz="1400" kern="0" dirty="0">
                <a:solidFill>
                  <a:srgbClr val="808080">
                    <a:lumMod val="50000"/>
                  </a:srgbClr>
                </a:solidFill>
                <a:latin typeface="Helvetica Light" panose="020B0403020202020204" pitchFamily="34" charset="0"/>
                <a:ea typeface="ＭＳ Ｐゴシック"/>
              </a:rPr>
              <a:t> </a:t>
            </a:r>
            <a:r>
              <a:rPr lang="fr-FR" altLang="fr-FR" sz="1400" kern="0" dirty="0" err="1">
                <a:solidFill>
                  <a:srgbClr val="808080">
                    <a:lumMod val="50000"/>
                  </a:srgbClr>
                </a:solidFill>
                <a:latin typeface="Helvetica Light" panose="020B0403020202020204" pitchFamily="34" charset="0"/>
                <a:ea typeface="ＭＳ Ｐゴシック"/>
              </a:rPr>
              <a:t>Selek</a:t>
            </a:r>
            <a:r>
              <a:rPr lang="fr-FR" altLang="fr-FR" sz="1400" kern="0" dirty="0">
                <a:solidFill>
                  <a:srgbClr val="808080">
                    <a:lumMod val="50000"/>
                  </a:srgbClr>
                </a:solidFill>
                <a:latin typeface="Helvetica Light" panose="020B0403020202020204" pitchFamily="34" charset="0"/>
                <a:ea typeface="ＭＳ Ｐゴシック"/>
              </a:rPr>
              <a:t> : “Je n’allais </a:t>
            </a:r>
            <a:r>
              <a:rPr lang="fr-FR" altLang="fr-FR" sz="1400" kern="0" dirty="0" err="1">
                <a:solidFill>
                  <a:srgbClr val="808080">
                    <a:lumMod val="50000"/>
                  </a:srgbClr>
                </a:solidFill>
                <a:latin typeface="Helvetica Light" panose="020B0403020202020204" pitchFamily="34" charset="0"/>
                <a:ea typeface="ＭＳ Ｐゴシック"/>
              </a:rPr>
              <a:t>pasdonner</a:t>
            </a:r>
            <a:r>
              <a:rPr lang="fr-FR" altLang="fr-FR" sz="1400" kern="0" dirty="0">
                <a:solidFill>
                  <a:srgbClr val="808080">
                    <a:lumMod val="50000"/>
                  </a:srgbClr>
                </a:solidFill>
                <a:latin typeface="Helvetica Light" panose="020B0403020202020204" pitchFamily="34" charset="0"/>
                <a:ea typeface="ＭＳ Ｐゴシック"/>
              </a:rPr>
              <a:t> les noms, c’est une question d’éthique”, in S. Laurens et F. </a:t>
            </a:r>
            <a:r>
              <a:rPr lang="fr-FR" altLang="fr-FR" sz="1400" kern="0" dirty="0" err="1">
                <a:solidFill>
                  <a:srgbClr val="808080">
                    <a:lumMod val="50000"/>
                  </a:srgbClr>
                </a:solidFill>
                <a:latin typeface="Helvetica Light" panose="020B0403020202020204" pitchFamily="34" charset="0"/>
                <a:ea typeface="ＭＳ Ｐゴシック"/>
              </a:rPr>
              <a:t>Neyrat,Enquêter</a:t>
            </a:r>
            <a:r>
              <a:rPr lang="fr-FR" altLang="fr-FR" sz="1400" kern="0" dirty="0">
                <a:solidFill>
                  <a:srgbClr val="808080">
                    <a:lumMod val="50000"/>
                  </a:srgbClr>
                </a:solidFill>
                <a:latin typeface="Helvetica Light" panose="020B0403020202020204" pitchFamily="34" charset="0"/>
                <a:ea typeface="ＭＳ Ｐゴシック"/>
              </a:rPr>
              <a:t> de quel droit : menaces sur l’enquête en sciences sociales, Editions </a:t>
            </a:r>
            <a:r>
              <a:rPr lang="fr-FR" altLang="fr-FR" sz="1400" kern="0" dirty="0" err="1">
                <a:solidFill>
                  <a:srgbClr val="808080">
                    <a:lumMod val="50000"/>
                  </a:srgbClr>
                </a:solidFill>
                <a:latin typeface="Helvetica Light" panose="020B0403020202020204" pitchFamily="34" charset="0"/>
                <a:ea typeface="ＭＳ Ｐゴシック"/>
              </a:rPr>
              <a:t>duCroquant</a:t>
            </a:r>
            <a:r>
              <a:rPr lang="fr-FR" altLang="fr-FR" sz="1400" kern="0" dirty="0">
                <a:solidFill>
                  <a:srgbClr val="808080">
                    <a:lumMod val="50000"/>
                  </a:srgbClr>
                </a:solidFill>
                <a:latin typeface="Helvetica Light" panose="020B0403020202020204" pitchFamily="34" charset="0"/>
                <a:ea typeface="ＭＳ Ｐゴシック"/>
              </a:rPr>
              <a:t>, 2010, pp. 235-242.</a:t>
            </a:r>
          </a:p>
          <a:p>
            <a:pPr marL="0" indent="0" algn="just" eaLnBrk="1" hangingPunct="1">
              <a:buNone/>
              <a:defRPr/>
            </a:pPr>
            <a:endParaRPr lang="fr-FR" altLang="fr-FR" sz="1800" i="1" kern="0" dirty="0">
              <a:solidFill>
                <a:srgbClr val="808080">
                  <a:lumMod val="50000"/>
                </a:srgbClr>
              </a:solidFill>
              <a:ea typeface="ＭＳ Ｐゴシック"/>
            </a:endParaRPr>
          </a:p>
          <a:p>
            <a:pPr marL="0" indent="0" algn="just" eaLnBrk="1" hangingPunct="1">
              <a:buNone/>
              <a:defRPr/>
            </a:pPr>
            <a:endParaRPr lang="fr-FR" altLang="fr-FR" sz="1800" i="1" kern="0" dirty="0">
              <a:solidFill>
                <a:srgbClr val="808080">
                  <a:lumMod val="50000"/>
                </a:srgbClr>
              </a:solidFill>
              <a:ea typeface="ＭＳ Ｐゴシック"/>
            </a:endParaRPr>
          </a:p>
        </p:txBody>
      </p:sp>
      <p:sp>
        <p:nvSpPr>
          <p:cNvPr id="4" name="Titre 1">
            <a:extLst>
              <a:ext uri="{FF2B5EF4-FFF2-40B4-BE49-F238E27FC236}">
                <a16:creationId xmlns:a16="http://schemas.microsoft.com/office/drawing/2014/main" id="{22E80BF2-A211-6D4A-A0B6-39AB14ECE3C4}"/>
              </a:ext>
            </a:extLst>
          </p:cNvPr>
          <p:cNvSpPr>
            <a:spLocks noGrp="1"/>
          </p:cNvSpPr>
          <p:nvPr>
            <p:ph type="title"/>
          </p:nvPr>
        </p:nvSpPr>
        <p:spPr>
          <a:xfrm>
            <a:off x="685800" y="279962"/>
            <a:ext cx="7772400" cy="817561"/>
          </a:xfrm>
        </p:spPr>
        <p:txBody>
          <a:bodyPr>
            <a:normAutofit/>
          </a:bodyPr>
          <a:lstStyle/>
          <a:p>
            <a:pPr algn="l"/>
            <a:r>
              <a:rPr lang="fr-FR" sz="2800" b="1" dirty="0"/>
              <a:t>Éthique VS Juridique</a:t>
            </a:r>
          </a:p>
        </p:txBody>
      </p:sp>
    </p:spTree>
    <p:extLst>
      <p:ext uri="{BB962C8B-B14F-4D97-AF65-F5344CB8AC3E}">
        <p14:creationId xmlns:p14="http://schemas.microsoft.com/office/powerpoint/2010/main" val="85913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534649" y="1404003"/>
            <a:ext cx="7924800" cy="4517114"/>
          </a:xfrm>
          <a:prstGeom prst="rect">
            <a:avLst/>
          </a:prstGeom>
          <a:noFill/>
          <a:ln w="9525">
            <a:noFill/>
            <a:miter lim="800000"/>
            <a:headEnd/>
            <a:tailEnd/>
          </a:ln>
        </p:spPr>
        <p:txBody>
          <a:bodyPr vert="horz" wrap="square" lIns="95785" tIns="47894" rIns="95785" bIns="47894" numCol="1" anchor="t" anchorCtr="0" compatLnSpc="1">
            <a:prstTxWarp prst="textNoShape">
              <a:avLst/>
            </a:prstTxWarp>
          </a:bodyPr>
          <a:lstStyle>
            <a:lvl1pPr marL="358775" indent="-358775" algn="l" defTabSz="958850" rtl="0" eaLnBrk="0" fontAlgn="base" hangingPunct="0">
              <a:spcBef>
                <a:spcPct val="20000"/>
              </a:spcBef>
              <a:spcAft>
                <a:spcPct val="0"/>
              </a:spcAft>
              <a:buClr>
                <a:srgbClr val="008BCA"/>
              </a:buClr>
              <a:buFont typeface="Wingdings" pitchFamily="2" charset="2"/>
              <a:buChar char="§"/>
              <a:defRPr sz="2400">
                <a:solidFill>
                  <a:schemeClr val="tx1"/>
                </a:solidFill>
                <a:latin typeface="Helvetica"/>
                <a:ea typeface="+mn-ea"/>
                <a:cs typeface="Helvetica"/>
              </a:defRPr>
            </a:lvl1pPr>
            <a:lvl2pPr marL="777875" indent="-298450" algn="l" defTabSz="958850" rtl="0" eaLnBrk="0" fontAlgn="base" hangingPunct="0">
              <a:spcBef>
                <a:spcPct val="20000"/>
              </a:spcBef>
              <a:spcAft>
                <a:spcPct val="0"/>
              </a:spcAft>
              <a:buClr>
                <a:srgbClr val="008BCA"/>
              </a:buClr>
              <a:buFont typeface="Wingdings" pitchFamily="2" charset="2"/>
              <a:buChar char="§"/>
              <a:defRPr sz="2000">
                <a:solidFill>
                  <a:schemeClr val="tx1"/>
                </a:solidFill>
                <a:latin typeface="Helvetica"/>
                <a:ea typeface="+mn-ea"/>
                <a:cs typeface="Helvetica"/>
              </a:defRPr>
            </a:lvl2pPr>
            <a:lvl3pPr marL="1198563" indent="-239713" algn="l" defTabSz="958850" rtl="0" eaLnBrk="0" fontAlgn="base" hangingPunct="0">
              <a:spcBef>
                <a:spcPct val="20000"/>
              </a:spcBef>
              <a:spcAft>
                <a:spcPct val="0"/>
              </a:spcAft>
              <a:buClr>
                <a:srgbClr val="008BCA"/>
              </a:buClr>
              <a:buFont typeface="Wingdings" pitchFamily="2" charset="2"/>
              <a:buChar char="§"/>
              <a:defRPr sz="1600">
                <a:solidFill>
                  <a:schemeClr val="tx1"/>
                </a:solidFill>
                <a:latin typeface="Helvetica"/>
                <a:ea typeface="+mn-ea"/>
                <a:cs typeface="Helvetica"/>
              </a:defRPr>
            </a:lvl3pPr>
            <a:lvl4pPr marL="1676400" indent="-239713" algn="l" defTabSz="958850" rtl="0" eaLnBrk="0" fontAlgn="base" hangingPunct="0">
              <a:spcBef>
                <a:spcPct val="20000"/>
              </a:spcBef>
              <a:spcAft>
                <a:spcPct val="0"/>
              </a:spcAft>
              <a:buClr>
                <a:srgbClr val="008BCA"/>
              </a:buClr>
              <a:buFont typeface="Wingdings" pitchFamily="2" charset="2"/>
              <a:buChar char="§"/>
              <a:defRPr sz="1500">
                <a:solidFill>
                  <a:schemeClr val="tx1"/>
                </a:solidFill>
                <a:latin typeface="Helvetica"/>
                <a:ea typeface="+mn-ea"/>
                <a:cs typeface="Helvetica"/>
              </a:defRPr>
            </a:lvl4pPr>
            <a:lvl5pPr marL="2154238" indent="-238125" algn="l" defTabSz="958850" rtl="0" eaLnBrk="0" fontAlgn="base" hangingPunct="0">
              <a:spcBef>
                <a:spcPct val="20000"/>
              </a:spcBef>
              <a:spcAft>
                <a:spcPct val="0"/>
              </a:spcAft>
              <a:buClr>
                <a:srgbClr val="008BCA"/>
              </a:buClr>
              <a:buFont typeface="Wingdings" pitchFamily="2" charset="2"/>
              <a:buChar char="§"/>
              <a:defRPr sz="1200">
                <a:solidFill>
                  <a:schemeClr val="tx1"/>
                </a:solidFill>
                <a:latin typeface="Helvetica"/>
                <a:ea typeface="+mn-ea"/>
                <a:cs typeface="Helvetica"/>
              </a:defRPr>
            </a:lvl5pPr>
            <a:lvl6pPr marL="26114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6pPr>
            <a:lvl7pPr marL="30686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7pPr>
            <a:lvl8pPr marL="35258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8pPr>
            <a:lvl9pPr marL="3983038" indent="-238125" algn="l" defTabSz="958850" rtl="0" fontAlgn="base">
              <a:spcBef>
                <a:spcPct val="20000"/>
              </a:spcBef>
              <a:spcAft>
                <a:spcPct val="0"/>
              </a:spcAft>
              <a:buClr>
                <a:srgbClr val="008BCA"/>
              </a:buClr>
              <a:buFont typeface="Wingdings" charset="0"/>
              <a:buChar char="§"/>
              <a:defRPr sz="1200">
                <a:solidFill>
                  <a:schemeClr val="tx1"/>
                </a:solidFill>
                <a:latin typeface="+mn-lt"/>
                <a:ea typeface="+mn-ea"/>
              </a:defRPr>
            </a:lvl9pPr>
          </a:lstStyle>
          <a:p>
            <a:pPr marL="0" indent="0" algn="just" eaLnBrk="1" hangingPunct="1">
              <a:buNone/>
              <a:defRPr/>
            </a:pPr>
            <a:r>
              <a:rPr lang="fr-FR" altLang="fr-FR" kern="0" dirty="0">
                <a:solidFill>
                  <a:srgbClr val="000000"/>
                </a:solidFill>
                <a:latin typeface="Helvetica Light" panose="020B0403020202020204" pitchFamily="34" charset="0"/>
                <a:ea typeface="ＭＳ Ｐゴシック"/>
              </a:rPr>
              <a:t>Ce n’est pas parce que c’est légal que c’est éthique…</a:t>
            </a:r>
          </a:p>
          <a:p>
            <a:pPr marL="0" indent="0" algn="just" eaLnBrk="1" hangingPunct="1">
              <a:buNone/>
              <a:defRPr/>
            </a:pPr>
            <a:endParaRPr lang="fr-FR" altLang="fr-FR" kern="0" dirty="0">
              <a:solidFill>
                <a:srgbClr val="000000"/>
              </a:solidFill>
              <a:latin typeface="Helvetica Light" panose="020B0403020202020204" pitchFamily="34" charset="0"/>
              <a:ea typeface="ＭＳ Ｐゴシック"/>
            </a:endParaRPr>
          </a:p>
          <a:p>
            <a:pPr algn="just" eaLnBrk="1" hangingPunct="1">
              <a:buFont typeface="Arial" panose="020B0604020202020204" pitchFamily="34" charset="0"/>
              <a:buChar char="•"/>
              <a:defRPr/>
            </a:pPr>
            <a:r>
              <a:rPr lang="fr-FR" altLang="fr-FR" kern="0" dirty="0">
                <a:solidFill>
                  <a:srgbClr val="000000"/>
                </a:solidFill>
                <a:latin typeface="Helvetica Light" panose="020B0403020202020204" pitchFamily="34" charset="0"/>
                <a:ea typeface="ＭＳ Ｐゴシック"/>
              </a:rPr>
              <a:t>On peut avoir l’obligation légale de partager des matériaux et choisir de résister</a:t>
            </a:r>
          </a:p>
          <a:p>
            <a:pPr marL="0" indent="0" algn="just" eaLnBrk="1" hangingPunct="1">
              <a:buNone/>
              <a:defRPr/>
            </a:pPr>
            <a:endParaRPr lang="fr-FR" altLang="fr-FR" kern="0" dirty="0">
              <a:solidFill>
                <a:srgbClr val="000000"/>
              </a:solidFill>
              <a:latin typeface="Helvetica Light" panose="020B0403020202020204" pitchFamily="34" charset="0"/>
              <a:ea typeface="ＭＳ Ｐゴシック"/>
            </a:endParaRPr>
          </a:p>
          <a:p>
            <a:pPr algn="just" eaLnBrk="1" hangingPunct="1">
              <a:buFont typeface="Arial" panose="020B0604020202020204" pitchFamily="34" charset="0"/>
              <a:buChar char="•"/>
              <a:defRPr/>
            </a:pPr>
            <a:r>
              <a:rPr lang="fr-FR" altLang="fr-FR" kern="0" dirty="0">
                <a:solidFill>
                  <a:srgbClr val="000000"/>
                </a:solidFill>
                <a:latin typeface="Helvetica Light" panose="020B0403020202020204" pitchFamily="34" charset="0"/>
                <a:ea typeface="ＭＳ Ｐゴシック"/>
              </a:rPr>
              <a:t>On peut avoir le droit de partager des matériaux et choisir de ne pas partager (ou partiellement)</a:t>
            </a:r>
          </a:p>
          <a:p>
            <a:pPr lvl="1" algn="just" eaLnBrk="1" hangingPunct="1">
              <a:buFont typeface="Wingdings" pitchFamily="2" charset="2"/>
              <a:buChar char="Ø"/>
              <a:defRPr/>
            </a:pPr>
            <a:r>
              <a:rPr lang="fr-FR" altLang="fr-FR" kern="0" dirty="0">
                <a:solidFill>
                  <a:srgbClr val="000000"/>
                </a:solidFill>
                <a:latin typeface="Helvetica Light" panose="020B0403020202020204" pitchFamily="34" charset="0"/>
                <a:ea typeface="ＭＳ Ｐゴシック"/>
              </a:rPr>
              <a:t>FAIR ≠ Open</a:t>
            </a:r>
          </a:p>
          <a:p>
            <a:pPr lvl="1" algn="just" eaLnBrk="1" hangingPunct="1">
              <a:buFont typeface="Wingdings" pitchFamily="2" charset="2"/>
              <a:buChar char="Ø"/>
              <a:defRPr/>
            </a:pPr>
            <a:r>
              <a:rPr lang="fr-FR" altLang="fr-FR" kern="0" dirty="0">
                <a:solidFill>
                  <a:srgbClr val="000000"/>
                </a:solidFill>
                <a:latin typeface="Helvetica Light" panose="020B0403020202020204" pitchFamily="34" charset="0"/>
                <a:ea typeface="ＭＳ Ｐゴシック"/>
              </a:rPr>
              <a:t>FNS permet des </a:t>
            </a:r>
            <a:r>
              <a:rPr lang="fr-FR" altLang="fr-FR" b="1" kern="0" dirty="0">
                <a:solidFill>
                  <a:srgbClr val="000000"/>
                </a:solidFill>
                <a:latin typeface="Helvetica Light" panose="020B0403020202020204" pitchFamily="34" charset="0"/>
                <a:ea typeface="ＭＳ Ｐゴシック"/>
              </a:rPr>
              <a:t>exceptions</a:t>
            </a:r>
            <a:r>
              <a:rPr lang="fr-FR" altLang="fr-FR" kern="0" dirty="0">
                <a:solidFill>
                  <a:srgbClr val="000000"/>
                </a:solidFill>
                <a:latin typeface="Helvetica Light" panose="020B0403020202020204" pitchFamily="34" charset="0"/>
                <a:ea typeface="ＭＳ Ｐゴシック"/>
              </a:rPr>
              <a:t> « éthiques »</a:t>
            </a:r>
          </a:p>
          <a:p>
            <a:pPr lvl="1" algn="just" eaLnBrk="1" hangingPunct="1">
              <a:buFont typeface="Wingdings" pitchFamily="2" charset="2"/>
              <a:buChar char="Ø"/>
              <a:defRPr/>
            </a:pPr>
            <a:r>
              <a:rPr lang="fr-FR" altLang="fr-FR" kern="0" dirty="0">
                <a:solidFill>
                  <a:srgbClr val="000000"/>
                </a:solidFill>
                <a:latin typeface="Helvetica Light" panose="020B0403020202020204" pitchFamily="34" charset="0"/>
                <a:ea typeface="ＭＳ Ｐゴシック"/>
              </a:rPr>
              <a:t>Important de </a:t>
            </a:r>
            <a:r>
              <a:rPr lang="fr-FR" altLang="fr-FR" b="1" kern="0" dirty="0">
                <a:solidFill>
                  <a:srgbClr val="000000"/>
                </a:solidFill>
                <a:latin typeface="Helvetica Light" panose="020B0403020202020204" pitchFamily="34" charset="0"/>
                <a:ea typeface="ＭＳ Ｐゴシック"/>
              </a:rPr>
              <a:t>justifier</a:t>
            </a:r>
          </a:p>
          <a:p>
            <a:pPr algn="just" eaLnBrk="1" hangingPunct="1">
              <a:buFont typeface="Arial" panose="020B0604020202020204" pitchFamily="34" charset="0"/>
              <a:buChar char="•"/>
              <a:defRPr/>
            </a:pPr>
            <a:endParaRPr lang="fr-FR" altLang="fr-FR" i="1" kern="0" dirty="0">
              <a:solidFill>
                <a:srgbClr val="808080">
                  <a:lumMod val="50000"/>
                </a:srgbClr>
              </a:solidFill>
              <a:ea typeface="ＭＳ Ｐゴシック"/>
            </a:endParaRPr>
          </a:p>
          <a:p>
            <a:pPr algn="just" eaLnBrk="1" hangingPunct="1">
              <a:buFont typeface="Arial" panose="020B0604020202020204" pitchFamily="34" charset="0"/>
              <a:buChar char="•"/>
              <a:defRPr/>
            </a:pPr>
            <a:endParaRPr lang="fr-FR" altLang="fr-FR" i="1" kern="0" dirty="0">
              <a:solidFill>
                <a:srgbClr val="808080">
                  <a:lumMod val="50000"/>
                </a:srgbClr>
              </a:solidFill>
              <a:ea typeface="ＭＳ Ｐゴシック"/>
            </a:endParaRPr>
          </a:p>
        </p:txBody>
      </p:sp>
      <p:sp>
        <p:nvSpPr>
          <p:cNvPr id="4" name="Titre 1">
            <a:extLst>
              <a:ext uri="{FF2B5EF4-FFF2-40B4-BE49-F238E27FC236}">
                <a16:creationId xmlns:a16="http://schemas.microsoft.com/office/drawing/2014/main" id="{22E80BF2-A211-6D4A-A0B6-39AB14ECE3C4}"/>
              </a:ext>
            </a:extLst>
          </p:cNvPr>
          <p:cNvSpPr>
            <a:spLocks noGrp="1"/>
          </p:cNvSpPr>
          <p:nvPr>
            <p:ph type="title"/>
          </p:nvPr>
        </p:nvSpPr>
        <p:spPr>
          <a:xfrm>
            <a:off x="685800" y="279962"/>
            <a:ext cx="7772400" cy="817561"/>
          </a:xfrm>
        </p:spPr>
        <p:txBody>
          <a:bodyPr>
            <a:normAutofit/>
          </a:bodyPr>
          <a:lstStyle/>
          <a:p>
            <a:pPr algn="l"/>
            <a:r>
              <a:rPr lang="fr-FR" sz="2800" b="1" dirty="0"/>
              <a:t>Éthique VS Juridique</a:t>
            </a:r>
          </a:p>
        </p:txBody>
      </p:sp>
    </p:spTree>
    <p:extLst>
      <p:ext uri="{BB962C8B-B14F-4D97-AF65-F5344CB8AC3E}">
        <p14:creationId xmlns:p14="http://schemas.microsoft.com/office/powerpoint/2010/main" val="114463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F29C5-8DD9-9647-99D9-F77F3A7970DD}"/>
              </a:ext>
            </a:extLst>
          </p:cNvPr>
          <p:cNvSpPr>
            <a:spLocks noGrp="1"/>
          </p:cNvSpPr>
          <p:nvPr>
            <p:ph type="title"/>
          </p:nvPr>
        </p:nvSpPr>
        <p:spPr/>
        <p:txBody>
          <a:bodyPr>
            <a:normAutofit/>
          </a:bodyPr>
          <a:lstStyle/>
          <a:p>
            <a:pPr algn="l"/>
            <a:r>
              <a:rPr lang="fr-FR" sz="2800" b="1" dirty="0"/>
              <a:t>Histoire de l’éthique de la recherche</a:t>
            </a:r>
          </a:p>
        </p:txBody>
      </p:sp>
      <p:sp>
        <p:nvSpPr>
          <p:cNvPr id="3" name="Espace réservé du contenu 2">
            <a:extLst>
              <a:ext uri="{FF2B5EF4-FFF2-40B4-BE49-F238E27FC236}">
                <a16:creationId xmlns:a16="http://schemas.microsoft.com/office/drawing/2014/main" id="{0494338E-E180-3F45-8F6A-7D594910155B}"/>
              </a:ext>
            </a:extLst>
          </p:cNvPr>
          <p:cNvSpPr>
            <a:spLocks noGrp="1"/>
          </p:cNvSpPr>
          <p:nvPr>
            <p:ph idx="1"/>
          </p:nvPr>
        </p:nvSpPr>
        <p:spPr/>
        <p:txBody>
          <a:bodyPr>
            <a:normAutofit lnSpcReduction="10000"/>
          </a:bodyPr>
          <a:lstStyle/>
          <a:p>
            <a:pPr marL="0" indent="0">
              <a:buNone/>
            </a:pPr>
            <a:r>
              <a:rPr lang="fr-FR" sz="2400" dirty="0">
                <a:solidFill>
                  <a:srgbClr val="000000"/>
                </a:solidFill>
              </a:rPr>
              <a:t>Racines </a:t>
            </a:r>
            <a:r>
              <a:rPr lang="fr-FR" sz="2400" b="1" dirty="0">
                <a:solidFill>
                  <a:srgbClr val="000000"/>
                </a:solidFill>
              </a:rPr>
              <a:t>biomédicales</a:t>
            </a:r>
            <a:r>
              <a:rPr lang="fr-FR" sz="2400" dirty="0">
                <a:solidFill>
                  <a:srgbClr val="000000"/>
                </a:solidFill>
              </a:rPr>
              <a:t> : </a:t>
            </a:r>
            <a:r>
              <a:rPr lang="fr-FR" sz="2400" i="1" dirty="0" err="1">
                <a:solidFill>
                  <a:srgbClr val="000000"/>
                </a:solidFill>
              </a:rPr>
              <a:t>horror</a:t>
            </a:r>
            <a:r>
              <a:rPr lang="fr-FR" sz="2400" i="1" dirty="0">
                <a:solidFill>
                  <a:srgbClr val="000000"/>
                </a:solidFill>
              </a:rPr>
              <a:t> stories</a:t>
            </a:r>
          </a:p>
          <a:p>
            <a:endParaRPr lang="fr-FR" sz="2400" dirty="0">
              <a:solidFill>
                <a:srgbClr val="000000"/>
              </a:solidFill>
            </a:endParaRPr>
          </a:p>
          <a:p>
            <a:pPr marL="0" indent="0">
              <a:buNone/>
            </a:pPr>
            <a:r>
              <a:rPr lang="fr-FR" sz="2400" dirty="0">
                <a:solidFill>
                  <a:srgbClr val="000000"/>
                </a:solidFill>
              </a:rPr>
              <a:t>1667 : Jean-Baptiste Denis -&gt; transfusion de sang de veau sur un humain</a:t>
            </a:r>
          </a:p>
          <a:p>
            <a:pPr lvl="1">
              <a:buFont typeface="Wingdings" pitchFamily="2" charset="2"/>
              <a:buChar char="Ø"/>
            </a:pPr>
            <a:r>
              <a:rPr lang="fr-FR" sz="2000" dirty="0">
                <a:solidFill>
                  <a:srgbClr val="000000"/>
                </a:solidFill>
              </a:rPr>
              <a:t> Obligation d’autorisation par la faculté de médecine de Paris</a:t>
            </a:r>
          </a:p>
          <a:p>
            <a:endParaRPr lang="fr-FR" sz="2400" dirty="0">
              <a:solidFill>
                <a:srgbClr val="000000"/>
              </a:solidFill>
            </a:endParaRPr>
          </a:p>
          <a:p>
            <a:pPr marL="0" indent="0">
              <a:buNone/>
            </a:pPr>
            <a:r>
              <a:rPr lang="fr-FR" sz="2400" dirty="0">
                <a:solidFill>
                  <a:srgbClr val="000000"/>
                </a:solidFill>
              </a:rPr>
              <a:t>1890 : Albert </a:t>
            </a:r>
            <a:r>
              <a:rPr lang="fr-FR" sz="2400" dirty="0" err="1">
                <a:solidFill>
                  <a:srgbClr val="000000"/>
                </a:solidFill>
              </a:rPr>
              <a:t>Neisser</a:t>
            </a:r>
            <a:r>
              <a:rPr lang="fr-FR" sz="2400" dirty="0">
                <a:solidFill>
                  <a:srgbClr val="000000"/>
                </a:solidFill>
              </a:rPr>
              <a:t> -&gt; inocule la syphilis à des prostituées</a:t>
            </a:r>
          </a:p>
          <a:p>
            <a:pPr lvl="1">
              <a:buFont typeface="Wingdings" pitchFamily="2" charset="2"/>
              <a:buChar char="Ø"/>
            </a:pPr>
            <a:r>
              <a:rPr lang="fr-FR" sz="2000" dirty="0">
                <a:solidFill>
                  <a:srgbClr val="000000"/>
                </a:solidFill>
              </a:rPr>
              <a:t> Adoption d’une </a:t>
            </a:r>
            <a:r>
              <a:rPr lang="fr-FR" sz="2000" b="1" dirty="0">
                <a:solidFill>
                  <a:srgbClr val="000000"/>
                </a:solidFill>
              </a:rPr>
              <a:t>directive étatique </a:t>
            </a:r>
            <a:r>
              <a:rPr lang="fr-FR" sz="2000" dirty="0">
                <a:solidFill>
                  <a:srgbClr val="000000"/>
                </a:solidFill>
              </a:rPr>
              <a:t>prussienne.</a:t>
            </a:r>
          </a:p>
          <a:p>
            <a:pPr lvl="1">
              <a:buFont typeface="Wingdings" pitchFamily="2" charset="2"/>
              <a:buChar char="Ø"/>
            </a:pPr>
            <a:endParaRPr lang="fr-FR" sz="2400" dirty="0">
              <a:solidFill>
                <a:srgbClr val="000000"/>
              </a:solidFill>
            </a:endParaRPr>
          </a:p>
          <a:p>
            <a:pPr marL="0" indent="0">
              <a:buNone/>
            </a:pPr>
            <a:r>
              <a:rPr lang="fr-FR" sz="2400" dirty="0">
                <a:solidFill>
                  <a:srgbClr val="000000"/>
                </a:solidFill>
              </a:rPr>
              <a:t>1946-47 : Procès de Nuremberg</a:t>
            </a:r>
          </a:p>
          <a:p>
            <a:pPr lvl="1">
              <a:buFont typeface="Wingdings" pitchFamily="2" charset="2"/>
              <a:buChar char="Ø"/>
            </a:pPr>
            <a:r>
              <a:rPr lang="fr-FR" sz="2000" dirty="0">
                <a:solidFill>
                  <a:srgbClr val="000000"/>
                </a:solidFill>
              </a:rPr>
              <a:t> Code de </a:t>
            </a:r>
            <a:r>
              <a:rPr lang="fr-FR" sz="2000" dirty="0" err="1">
                <a:solidFill>
                  <a:srgbClr val="000000"/>
                </a:solidFill>
              </a:rPr>
              <a:t>Nüremberg</a:t>
            </a:r>
            <a:r>
              <a:rPr lang="fr-FR" sz="2000" dirty="0">
                <a:solidFill>
                  <a:srgbClr val="000000"/>
                </a:solidFill>
              </a:rPr>
              <a:t> </a:t>
            </a:r>
          </a:p>
          <a:p>
            <a:endParaRPr lang="fr-FR" dirty="0"/>
          </a:p>
          <a:p>
            <a:endParaRPr lang="fr-FR" dirty="0"/>
          </a:p>
        </p:txBody>
      </p:sp>
    </p:spTree>
    <p:extLst>
      <p:ext uri="{BB962C8B-B14F-4D97-AF65-F5344CB8AC3E}">
        <p14:creationId xmlns:p14="http://schemas.microsoft.com/office/powerpoint/2010/main" val="210124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F29C5-8DD9-9647-99D9-F77F3A7970DD}"/>
              </a:ext>
            </a:extLst>
          </p:cNvPr>
          <p:cNvSpPr>
            <a:spLocks noGrp="1"/>
          </p:cNvSpPr>
          <p:nvPr>
            <p:ph type="title"/>
          </p:nvPr>
        </p:nvSpPr>
        <p:spPr/>
        <p:txBody>
          <a:bodyPr>
            <a:normAutofit/>
          </a:bodyPr>
          <a:lstStyle/>
          <a:p>
            <a:pPr algn="l"/>
            <a:r>
              <a:rPr lang="fr-FR" sz="2800" b="1" dirty="0"/>
              <a:t>Histoire de l’éthique de la recherche</a:t>
            </a:r>
          </a:p>
        </p:txBody>
      </p:sp>
      <p:sp>
        <p:nvSpPr>
          <p:cNvPr id="3" name="Espace réservé du contenu 2">
            <a:extLst>
              <a:ext uri="{FF2B5EF4-FFF2-40B4-BE49-F238E27FC236}">
                <a16:creationId xmlns:a16="http://schemas.microsoft.com/office/drawing/2014/main" id="{0494338E-E180-3F45-8F6A-7D594910155B}"/>
              </a:ext>
            </a:extLst>
          </p:cNvPr>
          <p:cNvSpPr>
            <a:spLocks noGrp="1"/>
          </p:cNvSpPr>
          <p:nvPr>
            <p:ph idx="1"/>
          </p:nvPr>
        </p:nvSpPr>
        <p:spPr/>
        <p:txBody>
          <a:bodyPr/>
          <a:lstStyle/>
          <a:p>
            <a:pPr marL="0" indent="0">
              <a:buNone/>
            </a:pPr>
            <a:endParaRPr lang="fr-FR" sz="2400" dirty="0">
              <a:solidFill>
                <a:srgbClr val="000000"/>
              </a:solidFill>
            </a:endParaRPr>
          </a:p>
          <a:p>
            <a:r>
              <a:rPr lang="fr-FR" sz="2400" dirty="0">
                <a:solidFill>
                  <a:srgbClr val="000000"/>
                </a:solidFill>
              </a:rPr>
              <a:t>1963-1966 médecins de Staten Island : infection à l’hépatite d’enfants handicapés</a:t>
            </a:r>
          </a:p>
          <a:p>
            <a:endParaRPr lang="fr-FR" sz="2400" dirty="0">
              <a:solidFill>
                <a:srgbClr val="000000"/>
              </a:solidFill>
            </a:endParaRPr>
          </a:p>
          <a:p>
            <a:r>
              <a:rPr lang="fr-FR" sz="2400" dirty="0">
                <a:solidFill>
                  <a:srgbClr val="000000"/>
                </a:solidFill>
              </a:rPr>
              <a:t>1932-1972 : </a:t>
            </a:r>
            <a:r>
              <a:rPr lang="fr-FR" sz="2400" i="1" dirty="0" err="1">
                <a:solidFill>
                  <a:srgbClr val="000000"/>
                </a:solidFill>
              </a:rPr>
              <a:t>Tuskegee</a:t>
            </a:r>
            <a:r>
              <a:rPr lang="fr-FR" sz="2400" i="1" dirty="0">
                <a:solidFill>
                  <a:srgbClr val="000000"/>
                </a:solidFill>
              </a:rPr>
              <a:t> </a:t>
            </a:r>
            <a:r>
              <a:rPr lang="fr-FR" sz="2400" i="1" dirty="0" err="1">
                <a:solidFill>
                  <a:srgbClr val="000000"/>
                </a:solidFill>
              </a:rPr>
              <a:t>Study</a:t>
            </a:r>
            <a:r>
              <a:rPr lang="fr-FR" sz="2400" i="1" dirty="0">
                <a:solidFill>
                  <a:srgbClr val="000000"/>
                </a:solidFill>
              </a:rPr>
              <a:t> of </a:t>
            </a:r>
            <a:r>
              <a:rPr lang="fr-FR" sz="2400" i="1" dirty="0" err="1">
                <a:solidFill>
                  <a:srgbClr val="000000"/>
                </a:solidFill>
              </a:rPr>
              <a:t>Untreated</a:t>
            </a:r>
            <a:r>
              <a:rPr lang="fr-FR" sz="2400" i="1" dirty="0">
                <a:solidFill>
                  <a:srgbClr val="000000"/>
                </a:solidFill>
              </a:rPr>
              <a:t> Syphilis in the Negro Male</a:t>
            </a:r>
          </a:p>
          <a:p>
            <a:endParaRPr lang="fr-FR" sz="2400" dirty="0">
              <a:solidFill>
                <a:srgbClr val="000000"/>
              </a:solidFill>
            </a:endParaRPr>
          </a:p>
          <a:p>
            <a:pPr marL="0" indent="0" algn="ctr">
              <a:buNone/>
            </a:pPr>
            <a:r>
              <a:rPr lang="fr-FR" sz="2400" dirty="0">
                <a:solidFill>
                  <a:srgbClr val="000000"/>
                </a:solidFill>
              </a:rPr>
              <a:t>« Le statut de ces hommes ne requérait pas un débat éthique. C’était des </a:t>
            </a:r>
            <a:r>
              <a:rPr lang="fr-FR" sz="2400" b="1" dirty="0">
                <a:solidFill>
                  <a:srgbClr val="000000"/>
                </a:solidFill>
              </a:rPr>
              <a:t>sujets</a:t>
            </a:r>
            <a:r>
              <a:rPr lang="fr-FR" sz="2400" dirty="0">
                <a:solidFill>
                  <a:srgbClr val="000000"/>
                </a:solidFill>
              </a:rPr>
              <a:t>, pas des patients ; du </a:t>
            </a:r>
            <a:r>
              <a:rPr lang="fr-FR" sz="2400" b="1" dirty="0">
                <a:solidFill>
                  <a:srgbClr val="000000"/>
                </a:solidFill>
              </a:rPr>
              <a:t>matériel clinique</a:t>
            </a:r>
            <a:r>
              <a:rPr lang="fr-FR" sz="2400" dirty="0">
                <a:solidFill>
                  <a:srgbClr val="000000"/>
                </a:solidFill>
              </a:rPr>
              <a:t>, pas des malades » </a:t>
            </a:r>
          </a:p>
          <a:p>
            <a:pPr marL="0" indent="0" algn="ctr">
              <a:buNone/>
            </a:pPr>
            <a:r>
              <a:rPr lang="fr-FR" sz="2400" dirty="0">
                <a:solidFill>
                  <a:srgbClr val="000000"/>
                </a:solidFill>
              </a:rPr>
              <a:t>(Jones 1981 : 179)</a:t>
            </a:r>
          </a:p>
          <a:p>
            <a:pPr algn="ctr"/>
            <a:endParaRPr lang="fr-FR" sz="2400" dirty="0">
              <a:solidFill>
                <a:srgbClr val="000000"/>
              </a:solidFill>
            </a:endParaRPr>
          </a:p>
          <a:p>
            <a:endParaRPr lang="fr-FR" dirty="0"/>
          </a:p>
        </p:txBody>
      </p:sp>
    </p:spTree>
    <p:extLst>
      <p:ext uri="{BB962C8B-B14F-4D97-AF65-F5344CB8AC3E}">
        <p14:creationId xmlns:p14="http://schemas.microsoft.com/office/powerpoint/2010/main" val="99083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9875C9-451D-AB48-BA92-2245A4F4DA69}"/>
              </a:ext>
            </a:extLst>
          </p:cNvPr>
          <p:cNvSpPr>
            <a:spLocks noGrp="1"/>
          </p:cNvSpPr>
          <p:nvPr>
            <p:ph type="title"/>
          </p:nvPr>
        </p:nvSpPr>
        <p:spPr/>
        <p:txBody>
          <a:bodyPr>
            <a:normAutofit/>
          </a:bodyPr>
          <a:lstStyle/>
          <a:p>
            <a:pPr algn="l"/>
            <a:r>
              <a:rPr lang="fr-FR" sz="2800" b="1" dirty="0"/>
              <a:t>Et les sciences sociales ?</a:t>
            </a:r>
          </a:p>
        </p:txBody>
      </p:sp>
      <p:sp>
        <p:nvSpPr>
          <p:cNvPr id="3" name="Espace réservé du contenu 2">
            <a:extLst>
              <a:ext uri="{FF2B5EF4-FFF2-40B4-BE49-F238E27FC236}">
                <a16:creationId xmlns:a16="http://schemas.microsoft.com/office/drawing/2014/main" id="{9C7D7BF2-18A4-4C44-BA2E-85EEBC071614}"/>
              </a:ext>
            </a:extLst>
          </p:cNvPr>
          <p:cNvSpPr>
            <a:spLocks noGrp="1"/>
          </p:cNvSpPr>
          <p:nvPr>
            <p:ph idx="1"/>
          </p:nvPr>
        </p:nvSpPr>
        <p:spPr>
          <a:xfrm>
            <a:off x="685800" y="1097523"/>
            <a:ext cx="7772400" cy="5226004"/>
          </a:xfrm>
        </p:spPr>
        <p:txBody>
          <a:bodyPr>
            <a:normAutofit/>
          </a:bodyPr>
          <a:lstStyle/>
          <a:p>
            <a:r>
              <a:rPr lang="fr-FR" sz="2400" dirty="0">
                <a:solidFill>
                  <a:srgbClr val="000000"/>
                </a:solidFill>
              </a:rPr>
              <a:t>1961 : Milgram (expérience sur l’obéissance à l’autorité)</a:t>
            </a:r>
          </a:p>
          <a:p>
            <a:endParaRPr lang="fr-FR" sz="2400" dirty="0">
              <a:solidFill>
                <a:srgbClr val="000000"/>
              </a:solidFill>
            </a:endParaRPr>
          </a:p>
          <a:p>
            <a:r>
              <a:rPr lang="fr-FR" sz="2400" dirty="0">
                <a:solidFill>
                  <a:srgbClr val="000000"/>
                </a:solidFill>
              </a:rPr>
              <a:t>1971 : </a:t>
            </a:r>
            <a:r>
              <a:rPr lang="fr-FR" sz="2400" dirty="0" err="1">
                <a:solidFill>
                  <a:srgbClr val="000000"/>
                </a:solidFill>
              </a:rPr>
              <a:t>Zimbardo</a:t>
            </a:r>
            <a:r>
              <a:rPr lang="fr-FR" sz="2400" dirty="0">
                <a:solidFill>
                  <a:srgbClr val="000000"/>
                </a:solidFill>
              </a:rPr>
              <a:t> (expérience sur les relations de pouvoir prisonniers – gardiens) </a:t>
            </a:r>
          </a:p>
          <a:p>
            <a:pPr marL="0" indent="0">
              <a:buNone/>
            </a:pPr>
            <a:endParaRPr lang="fr-FR" sz="2400" dirty="0">
              <a:solidFill>
                <a:srgbClr val="000000"/>
              </a:solidFill>
            </a:endParaRPr>
          </a:p>
          <a:p>
            <a:r>
              <a:rPr lang="fr-FR" sz="2400" dirty="0">
                <a:solidFill>
                  <a:srgbClr val="000000"/>
                </a:solidFill>
              </a:rPr>
              <a:t>(1960’s) : Laud </a:t>
            </a:r>
            <a:r>
              <a:rPr lang="fr-FR" sz="2400" dirty="0" err="1">
                <a:solidFill>
                  <a:srgbClr val="000000"/>
                </a:solidFill>
              </a:rPr>
              <a:t>Humphreys</a:t>
            </a:r>
            <a:r>
              <a:rPr lang="fr-FR" sz="2400" dirty="0">
                <a:solidFill>
                  <a:srgbClr val="000000"/>
                </a:solidFill>
              </a:rPr>
              <a:t> (Rencontres homosexuelles dans des toilettes publiques)</a:t>
            </a:r>
          </a:p>
          <a:p>
            <a:endParaRPr lang="fr-FR" dirty="0"/>
          </a:p>
          <a:p>
            <a:pPr marL="0" indent="0" algn="ctr">
              <a:buNone/>
            </a:pPr>
            <a:r>
              <a:rPr lang="en-GB" sz="2000" dirty="0">
                <a:solidFill>
                  <a:srgbClr val="000000"/>
                </a:solidFill>
              </a:rPr>
              <a:t>“We’re so preoccupied with defending our privacy against insurance investigators, dope sleuths, counterespionage men, divorce detectives and credit checkers, that we overlook the social scientists behind the hunting blinds who’re also peeping into what we thought were our most private and secret lives”.</a:t>
            </a:r>
          </a:p>
          <a:p>
            <a:pPr marL="0" indent="0" algn="ctr">
              <a:buNone/>
            </a:pPr>
            <a:r>
              <a:rPr lang="en-GB" sz="1800" i="1" dirty="0">
                <a:solidFill>
                  <a:srgbClr val="000000"/>
                </a:solidFill>
              </a:rPr>
              <a:t>Nicholas Von Hoffman, The Washington Post (1970)</a:t>
            </a:r>
          </a:p>
          <a:p>
            <a:pPr marL="0" indent="0" algn="ctr">
              <a:buNone/>
            </a:pPr>
            <a:endParaRPr lang="fr-FR" sz="1800" dirty="0"/>
          </a:p>
        </p:txBody>
      </p:sp>
    </p:spTree>
    <p:extLst>
      <p:ext uri="{BB962C8B-B14F-4D97-AF65-F5344CB8AC3E}">
        <p14:creationId xmlns:p14="http://schemas.microsoft.com/office/powerpoint/2010/main" val="65461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9875C9-451D-AB48-BA92-2245A4F4DA69}"/>
              </a:ext>
            </a:extLst>
          </p:cNvPr>
          <p:cNvSpPr>
            <a:spLocks noGrp="1"/>
          </p:cNvSpPr>
          <p:nvPr>
            <p:ph type="title"/>
          </p:nvPr>
        </p:nvSpPr>
        <p:spPr/>
        <p:txBody>
          <a:bodyPr>
            <a:normAutofit/>
          </a:bodyPr>
          <a:lstStyle/>
          <a:p>
            <a:pPr algn="l"/>
            <a:r>
              <a:rPr lang="fr-FR" sz="2800" b="1" dirty="0"/>
              <a:t>Quelles conséquences ?</a:t>
            </a:r>
          </a:p>
        </p:txBody>
      </p:sp>
      <p:sp>
        <p:nvSpPr>
          <p:cNvPr id="3" name="Espace réservé du contenu 2">
            <a:extLst>
              <a:ext uri="{FF2B5EF4-FFF2-40B4-BE49-F238E27FC236}">
                <a16:creationId xmlns:a16="http://schemas.microsoft.com/office/drawing/2014/main" id="{9C7D7BF2-18A4-4C44-BA2E-85EEBC071614}"/>
              </a:ext>
            </a:extLst>
          </p:cNvPr>
          <p:cNvSpPr>
            <a:spLocks noGrp="1"/>
          </p:cNvSpPr>
          <p:nvPr>
            <p:ph idx="1"/>
          </p:nvPr>
        </p:nvSpPr>
        <p:spPr>
          <a:xfrm>
            <a:off x="685800" y="1097523"/>
            <a:ext cx="7772400" cy="5226004"/>
          </a:xfrm>
        </p:spPr>
        <p:txBody>
          <a:bodyPr>
            <a:normAutofit lnSpcReduction="10000"/>
          </a:bodyPr>
          <a:lstStyle/>
          <a:p>
            <a:endParaRPr lang="fr-FR" sz="2400" dirty="0">
              <a:solidFill>
                <a:srgbClr val="000000"/>
              </a:solidFill>
              <a:latin typeface="Helvetica Light" panose="020B0403020202020204" pitchFamily="34" charset="0"/>
            </a:endParaRPr>
          </a:p>
          <a:p>
            <a:pPr algn="just"/>
            <a:r>
              <a:rPr lang="fr-FR" sz="2400" dirty="0">
                <a:solidFill>
                  <a:srgbClr val="000000"/>
                </a:solidFill>
                <a:latin typeface="Helvetica Light" panose="020B0403020202020204" pitchFamily="34" charset="0"/>
              </a:rPr>
              <a:t>Une importante réglementation de la recherche sur l’être humain s’est imposée en réaction à une longue succession </a:t>
            </a:r>
            <a:r>
              <a:rPr lang="fr-FR" sz="2400" b="1" dirty="0">
                <a:solidFill>
                  <a:srgbClr val="000000"/>
                </a:solidFill>
                <a:latin typeface="Helvetica Light" panose="020B0403020202020204" pitchFamily="34" charset="0"/>
              </a:rPr>
              <a:t>d’abus</a:t>
            </a:r>
          </a:p>
          <a:p>
            <a:pPr lvl="1" algn="just"/>
            <a:r>
              <a:rPr lang="fr-FR" sz="2100" dirty="0">
                <a:solidFill>
                  <a:srgbClr val="000000"/>
                </a:solidFill>
                <a:latin typeface="Helvetica Light" panose="020B0403020202020204" pitchFamily="34" charset="0"/>
              </a:rPr>
              <a:t>Chartes</a:t>
            </a:r>
          </a:p>
          <a:p>
            <a:pPr lvl="1" algn="just"/>
            <a:r>
              <a:rPr lang="fr-FR" sz="2100" dirty="0">
                <a:solidFill>
                  <a:srgbClr val="000000"/>
                </a:solidFill>
                <a:latin typeface="Helvetica Light" panose="020B0403020202020204" pitchFamily="34" charset="0"/>
              </a:rPr>
              <a:t>Rapports</a:t>
            </a:r>
          </a:p>
          <a:p>
            <a:pPr lvl="1" algn="just"/>
            <a:r>
              <a:rPr lang="fr-FR" sz="2100" dirty="0">
                <a:solidFill>
                  <a:srgbClr val="000000"/>
                </a:solidFill>
                <a:latin typeface="Helvetica Light" panose="020B0403020202020204" pitchFamily="34" charset="0"/>
              </a:rPr>
              <a:t>Lois</a:t>
            </a:r>
          </a:p>
          <a:p>
            <a:pPr lvl="1" algn="just"/>
            <a:r>
              <a:rPr lang="fr-FR" sz="2100" dirty="0">
                <a:solidFill>
                  <a:srgbClr val="000000"/>
                </a:solidFill>
                <a:latin typeface="Helvetica Light" panose="020B0403020202020204" pitchFamily="34" charset="0"/>
              </a:rPr>
              <a:t>Comités d’éthique</a:t>
            </a:r>
          </a:p>
          <a:p>
            <a:pPr algn="just"/>
            <a:endParaRPr lang="fr-FR" sz="2400" dirty="0">
              <a:solidFill>
                <a:srgbClr val="000000"/>
              </a:solidFill>
            </a:endParaRPr>
          </a:p>
          <a:p>
            <a:pPr algn="just"/>
            <a:r>
              <a:rPr lang="fr-FR" sz="2400" dirty="0">
                <a:solidFill>
                  <a:srgbClr val="000000"/>
                </a:solidFill>
              </a:rPr>
              <a:t>La </a:t>
            </a:r>
            <a:r>
              <a:rPr lang="fr-FR" sz="2400" b="1" dirty="0">
                <a:solidFill>
                  <a:srgbClr val="000000"/>
                </a:solidFill>
              </a:rPr>
              <a:t>protection des </a:t>
            </a:r>
            <a:r>
              <a:rPr lang="fr-FR" sz="2400" b="1" dirty="0" err="1">
                <a:solidFill>
                  <a:srgbClr val="000000"/>
                </a:solidFill>
              </a:rPr>
              <a:t>participant·e·s</a:t>
            </a:r>
            <a:r>
              <a:rPr lang="fr-FR" sz="2400" b="1" dirty="0">
                <a:solidFill>
                  <a:srgbClr val="000000"/>
                </a:solidFill>
              </a:rPr>
              <a:t> </a:t>
            </a:r>
            <a:r>
              <a:rPr lang="fr-FR" sz="2400" dirty="0">
                <a:solidFill>
                  <a:srgbClr val="000000"/>
                </a:solidFill>
              </a:rPr>
              <a:t>aux projets de recherche est devenue une préoccupation centrale</a:t>
            </a:r>
          </a:p>
          <a:p>
            <a:pPr lvl="1" algn="just"/>
            <a:r>
              <a:rPr lang="fr-FR" sz="2100" dirty="0">
                <a:solidFill>
                  <a:srgbClr val="000000"/>
                </a:solidFill>
              </a:rPr>
              <a:t>Opinion publique</a:t>
            </a:r>
          </a:p>
          <a:p>
            <a:pPr lvl="1" algn="just"/>
            <a:r>
              <a:rPr lang="fr-FR" sz="2100" dirty="0">
                <a:solidFill>
                  <a:srgbClr val="000000"/>
                </a:solidFill>
              </a:rPr>
              <a:t>Institutions</a:t>
            </a:r>
          </a:p>
          <a:p>
            <a:pPr lvl="1" algn="just"/>
            <a:r>
              <a:rPr lang="fr-FR" sz="2100" dirty="0">
                <a:solidFill>
                  <a:srgbClr val="000000"/>
                </a:solidFill>
              </a:rPr>
              <a:t>Gouvernements</a:t>
            </a:r>
          </a:p>
          <a:p>
            <a:pPr marL="0" indent="0">
              <a:buNone/>
            </a:pPr>
            <a:endParaRPr lang="fr-FR" sz="2400" dirty="0">
              <a:solidFill>
                <a:srgbClr val="000000"/>
              </a:solidFill>
            </a:endParaRPr>
          </a:p>
        </p:txBody>
      </p:sp>
    </p:spTree>
    <p:extLst>
      <p:ext uri="{BB962C8B-B14F-4D97-AF65-F5344CB8AC3E}">
        <p14:creationId xmlns:p14="http://schemas.microsoft.com/office/powerpoint/2010/main" val="98425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9875C9-451D-AB48-BA92-2245A4F4DA69}"/>
              </a:ext>
            </a:extLst>
          </p:cNvPr>
          <p:cNvSpPr>
            <a:spLocks noGrp="1"/>
          </p:cNvSpPr>
          <p:nvPr>
            <p:ph type="title"/>
          </p:nvPr>
        </p:nvSpPr>
        <p:spPr/>
        <p:txBody>
          <a:bodyPr>
            <a:normAutofit/>
          </a:bodyPr>
          <a:lstStyle/>
          <a:p>
            <a:pPr algn="l"/>
            <a:r>
              <a:rPr lang="fr-FR" sz="2800" b="1" dirty="0"/>
              <a:t>Les 3 grands principes éthiques</a:t>
            </a:r>
          </a:p>
        </p:txBody>
      </p:sp>
      <p:sp>
        <p:nvSpPr>
          <p:cNvPr id="3" name="Espace réservé du contenu 2">
            <a:extLst>
              <a:ext uri="{FF2B5EF4-FFF2-40B4-BE49-F238E27FC236}">
                <a16:creationId xmlns:a16="http://schemas.microsoft.com/office/drawing/2014/main" id="{9C7D7BF2-18A4-4C44-BA2E-85EEBC071614}"/>
              </a:ext>
            </a:extLst>
          </p:cNvPr>
          <p:cNvSpPr>
            <a:spLocks noGrp="1"/>
          </p:cNvSpPr>
          <p:nvPr>
            <p:ph idx="1"/>
          </p:nvPr>
        </p:nvSpPr>
        <p:spPr/>
        <p:txBody>
          <a:bodyPr>
            <a:normAutofit fontScale="92500" lnSpcReduction="10000"/>
          </a:bodyPr>
          <a:lstStyle/>
          <a:p>
            <a:r>
              <a:rPr lang="fr-FR" sz="2400" dirty="0">
                <a:solidFill>
                  <a:srgbClr val="000000"/>
                </a:solidFill>
              </a:rPr>
              <a:t>Autonomie</a:t>
            </a:r>
          </a:p>
          <a:p>
            <a:pPr marL="0" indent="0" algn="just">
              <a:buNone/>
            </a:pPr>
            <a:r>
              <a:rPr lang="fr-FR" sz="2000" i="1" dirty="0">
                <a:solidFill>
                  <a:srgbClr val="000000"/>
                </a:solidFill>
              </a:rPr>
              <a:t>Le respect de l’autonomie consiste à reconnaître la capacité d’une personne à faire des choix personnels (autodétermination) = consentement libre et éclairé</a:t>
            </a:r>
          </a:p>
          <a:p>
            <a:pPr marL="0" indent="0">
              <a:buNone/>
            </a:pPr>
            <a:endParaRPr lang="fr-FR" sz="1800" i="1" dirty="0">
              <a:solidFill>
                <a:srgbClr val="000000"/>
              </a:solidFill>
            </a:endParaRPr>
          </a:p>
          <a:p>
            <a:r>
              <a:rPr lang="fr-FR" sz="2400" dirty="0">
                <a:solidFill>
                  <a:srgbClr val="000000"/>
                </a:solidFill>
              </a:rPr>
              <a:t>Bienfaisance &amp; non malfaisance</a:t>
            </a:r>
          </a:p>
          <a:p>
            <a:pPr marL="0" indent="0" algn="just">
              <a:buNone/>
            </a:pPr>
            <a:r>
              <a:rPr lang="fr-FR" sz="2000" i="1" dirty="0">
                <a:solidFill>
                  <a:srgbClr val="000000"/>
                </a:solidFill>
              </a:rPr>
              <a:t>C’est l’obligation morale de maximiser le </a:t>
            </a:r>
            <a:r>
              <a:rPr lang="fr-FR" sz="2000" b="1" i="1" dirty="0">
                <a:solidFill>
                  <a:srgbClr val="000000"/>
                </a:solidFill>
              </a:rPr>
              <a:t>bénéfice</a:t>
            </a:r>
            <a:r>
              <a:rPr lang="fr-FR" sz="2000" i="1" dirty="0">
                <a:solidFill>
                  <a:srgbClr val="000000"/>
                </a:solidFill>
              </a:rPr>
              <a:t> potentiel et de limiter au minimum le </a:t>
            </a:r>
            <a:r>
              <a:rPr lang="fr-FR" sz="2000" b="1" i="1" dirty="0">
                <a:solidFill>
                  <a:srgbClr val="000000"/>
                </a:solidFill>
              </a:rPr>
              <a:t>dommage</a:t>
            </a:r>
            <a:r>
              <a:rPr lang="fr-FR" sz="2000" i="1" dirty="0">
                <a:solidFill>
                  <a:srgbClr val="000000"/>
                </a:solidFill>
              </a:rPr>
              <a:t> potentiel</a:t>
            </a:r>
          </a:p>
          <a:p>
            <a:pPr marL="0" indent="0" algn="just">
              <a:buNone/>
            </a:pPr>
            <a:endParaRPr lang="fr-FR" sz="2000" dirty="0">
              <a:solidFill>
                <a:srgbClr val="000000"/>
              </a:solidFill>
            </a:endParaRPr>
          </a:p>
          <a:p>
            <a:r>
              <a:rPr lang="fr-FR" sz="2400" dirty="0">
                <a:solidFill>
                  <a:srgbClr val="000000"/>
                </a:solidFill>
              </a:rPr>
              <a:t>Justice</a:t>
            </a:r>
          </a:p>
          <a:p>
            <a:pPr marL="0" indent="0" algn="just">
              <a:buNone/>
            </a:pPr>
            <a:r>
              <a:rPr lang="fr-FR" sz="2000" i="1" dirty="0">
                <a:solidFill>
                  <a:srgbClr val="000000"/>
                </a:solidFill>
              </a:rPr>
              <a:t>Il s’agit de veiller à ce que les bénéfices de la recherche ne soient pas acquis au détriment de ceux qui en supportent les risques et contraintes.</a:t>
            </a:r>
          </a:p>
          <a:p>
            <a:pPr marL="0" indent="0" algn="just">
              <a:buNone/>
            </a:pPr>
            <a:endParaRPr lang="fr-FR" sz="2000" i="1" dirty="0">
              <a:solidFill>
                <a:srgbClr val="000000"/>
              </a:solidFill>
            </a:endParaRPr>
          </a:p>
          <a:p>
            <a:pPr marL="0" indent="0" algn="just">
              <a:buNone/>
            </a:pPr>
            <a:r>
              <a:rPr lang="fr-FR" sz="2000" dirty="0">
                <a:solidFill>
                  <a:srgbClr val="000000"/>
                </a:solidFill>
              </a:rPr>
              <a:t>-&gt; Métaphore de l’omelette</a:t>
            </a:r>
            <a:endParaRPr lang="fr-FR" sz="2000" dirty="0"/>
          </a:p>
          <a:p>
            <a:endParaRPr lang="fr-FR" dirty="0"/>
          </a:p>
        </p:txBody>
      </p:sp>
    </p:spTree>
    <p:extLst>
      <p:ext uri="{BB962C8B-B14F-4D97-AF65-F5344CB8AC3E}">
        <p14:creationId xmlns:p14="http://schemas.microsoft.com/office/powerpoint/2010/main" val="1557411498"/>
      </p:ext>
    </p:extLst>
  </p:cSld>
  <p:clrMapOvr>
    <a:masterClrMapping/>
  </p:clrMapOvr>
</p:sld>
</file>

<file path=ppt/theme/theme1.xml><?xml version="1.0" encoding="utf-8"?>
<a:theme xmlns:a="http://schemas.openxmlformats.org/drawingml/2006/main" name="1_Office Theme">
  <a:themeElements>
    <a:clrScheme name="FORS05">
      <a:dk1>
        <a:srgbClr val="1B5685"/>
      </a:dk1>
      <a:lt1>
        <a:srgbClr val="FFFFFF"/>
      </a:lt1>
      <a:dk2>
        <a:srgbClr val="2693C3"/>
      </a:dk2>
      <a:lt2>
        <a:srgbClr val="1B5685"/>
      </a:lt2>
      <a:accent1>
        <a:srgbClr val="57BFC8"/>
      </a:accent1>
      <a:accent2>
        <a:srgbClr val="3FAAC6"/>
      </a:accent2>
      <a:accent3>
        <a:srgbClr val="2693C3"/>
      </a:accent3>
      <a:accent4>
        <a:srgbClr val="1180C3"/>
      </a:accent4>
      <a:accent5>
        <a:srgbClr val="146BA6"/>
      </a:accent5>
      <a:accent6>
        <a:srgbClr val="1B5686"/>
      </a:accent6>
      <a:hlink>
        <a:srgbClr val="117FC3"/>
      </a:hlink>
      <a:folHlink>
        <a:srgbClr val="57BFC8"/>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5_ONE FRAME">
  <a:themeElements>
    <a:clrScheme name="ONE FRA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NE FRA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102829" tIns="51417" rIns="102829" bIns="51417"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1" i="0" u="none" strike="noStrike" cap="none" normalizeH="0" baseline="0">
            <a:ln>
              <a:noFill/>
            </a:ln>
            <a:solidFill>
              <a:schemeClr val="tx2"/>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102829" tIns="51417" rIns="102829" bIns="51417"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1" i="0" u="none" strike="noStrike" cap="none" normalizeH="0" baseline="0">
            <a:ln>
              <a:noFill/>
            </a:ln>
            <a:solidFill>
              <a:schemeClr val="tx2"/>
            </a:solidFill>
            <a:effectLst/>
            <a:latin typeface="Arial" charset="0"/>
            <a:ea typeface="ＭＳ Ｐゴシック" charset="0"/>
            <a:cs typeface="Arial" charset="0"/>
          </a:defRPr>
        </a:defPPr>
      </a:lstStyle>
    </a:lnDef>
  </a:objectDefaults>
  <a:extraClrSchemeLst>
    <a:extraClrScheme>
      <a:clrScheme name="ONE FRA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NE FRA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NE FRA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NE FRA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NE FRA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NE FRA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NE FRA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NE FRA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NE FRA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NE FRA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NE FRA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NE FRA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27321</TotalTime>
  <Words>1514</Words>
  <Application>Microsoft Office PowerPoint</Application>
  <PresentationFormat>Affichage à l'écran (4:3)</PresentationFormat>
  <Paragraphs>186</Paragraphs>
  <Slides>23</Slides>
  <Notes>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23</vt:i4>
      </vt:variant>
    </vt:vector>
  </HeadingPairs>
  <TitlesOfParts>
    <vt:vector size="32" baseType="lpstr">
      <vt:lpstr>Arial</vt:lpstr>
      <vt:lpstr>Calibri</vt:lpstr>
      <vt:lpstr>Helvetica</vt:lpstr>
      <vt:lpstr>Helvetica Light</vt:lpstr>
      <vt:lpstr>Open Sans</vt:lpstr>
      <vt:lpstr>Open Sans Light</vt:lpstr>
      <vt:lpstr>Wingdings</vt:lpstr>
      <vt:lpstr>1_Office Theme</vt:lpstr>
      <vt:lpstr>5_ONE FRAME</vt:lpstr>
      <vt:lpstr>Présentation PowerPoint</vt:lpstr>
      <vt:lpstr>Qu’est-ce que l’éthique ?</vt:lpstr>
      <vt:lpstr>Éthique VS Juridique</vt:lpstr>
      <vt:lpstr>Éthique VS Juridique</vt:lpstr>
      <vt:lpstr>Histoire de l’éthique de la recherche</vt:lpstr>
      <vt:lpstr>Histoire de l’éthique de la recherche</vt:lpstr>
      <vt:lpstr>Et les sciences sociales ?</vt:lpstr>
      <vt:lpstr>Quelles conséquences ?</vt:lpstr>
      <vt:lpstr>Les 3 grands principes éthiques</vt:lpstr>
      <vt:lpstr>Exigences pour la recherche</vt:lpstr>
      <vt:lpstr>Normes légales applicables</vt:lpstr>
      <vt:lpstr>La LRH</vt:lpstr>
      <vt:lpstr>Présentation PowerPoint</vt:lpstr>
      <vt:lpstr>Quand est-ce que la LRH s’applique?</vt:lpstr>
      <vt:lpstr>Quand est-ce que la LRH s’applique?</vt:lpstr>
      <vt:lpstr>Quelques conséquences de la LRH</vt:lpstr>
      <vt:lpstr>Présentation PowerPoint</vt:lpstr>
      <vt:lpstr>Consentement éclairé</vt:lpstr>
      <vt:lpstr>Consentement éclairé</vt:lpstr>
      <vt:lpstr>Consentement éclairé</vt:lpstr>
      <vt:lpstr>Réutilisation des données </vt:lpstr>
      <vt:lpstr>Réutilisation des données </vt:lpstr>
      <vt:lpstr>Présentation PowerPoint</vt:lpstr>
    </vt:vector>
  </TitlesOfParts>
  <Company>UNIL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Alexandra Stam</dc:creator>
  <cp:lastModifiedBy>Lucas Isabelle</cp:lastModifiedBy>
  <cp:revision>206</cp:revision>
  <cp:lastPrinted>2021-05-04T07:32:22Z</cp:lastPrinted>
  <dcterms:created xsi:type="dcterms:W3CDTF">2020-02-10T13:40:04Z</dcterms:created>
  <dcterms:modified xsi:type="dcterms:W3CDTF">2022-05-09T07:03:38Z</dcterms:modified>
</cp:coreProperties>
</file>